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4" r:id="rId16"/>
    <p:sldId id="275" r:id="rId17"/>
    <p:sldId id="276" r:id="rId18"/>
    <p:sldId id="277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3429"/>
    <a:srgbClr val="EC7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1206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E511-C6A9-4759-BF7B-00BE1B976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E348BA-81F2-4972-A34D-97CB0AAE3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F242B-5CD7-4B8D-AE3A-695C0B89B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A285-4EA7-449D-9392-64114478DBF8}" type="datetimeFigureOut">
              <a:rPr lang="en-ID" smtClean="0"/>
              <a:t>15/10/2019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D502F-709A-49E2-9894-2D324D695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4C2FE-F4AA-4FA6-932B-FF5C105F7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B1384-2CA3-4B20-895A-E03D28235F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9370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00D2F-CB1A-4E01-8BAC-0933DFAA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4F6B74-12E6-4927-A670-230E390FE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03490-15D4-4C18-9753-93884CDE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A285-4EA7-449D-9392-64114478DBF8}" type="datetimeFigureOut">
              <a:rPr lang="en-ID" smtClean="0"/>
              <a:t>15/10/2019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45298-8616-42D8-8F95-090F1B96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DEDAF-87B6-47D2-BB17-1EED09DB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B1384-2CA3-4B20-895A-E03D28235F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6834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31429F-7755-4CA1-A20D-29FDCF31A7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5158D-885E-428B-BBFB-C4004A485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D5595-EE3A-4D0B-8422-E716273A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A285-4EA7-449D-9392-64114478DBF8}" type="datetimeFigureOut">
              <a:rPr lang="en-ID" smtClean="0"/>
              <a:t>15/10/2019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110B7-1856-4F00-937E-35E640D08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280B5-9E77-4826-A6A9-9E1AD273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B1384-2CA3-4B20-895A-E03D28235F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0158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585EC-594F-45C9-9B98-994A2161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5F2AD-9322-4FAF-9B79-0A0652AB9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B750F-BFED-440B-995E-311AAF930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A285-4EA7-449D-9392-64114478DBF8}" type="datetimeFigureOut">
              <a:rPr lang="en-ID" smtClean="0"/>
              <a:t>15/10/2019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3D71C-3D0C-4F17-839D-261C0DC0A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CD135-370B-4E60-AE37-23E185CB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B1384-2CA3-4B20-895A-E03D28235F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5226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FF1D-143C-4F0D-8A30-2A57AB69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64DA5-DF51-4063-B21C-ADD27D0EE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2BCA8-6B11-49F9-B00F-6D1047A66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A285-4EA7-449D-9392-64114478DBF8}" type="datetimeFigureOut">
              <a:rPr lang="en-ID" smtClean="0"/>
              <a:t>15/10/2019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B7A56-14B3-4195-81C4-5BBD5F200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0AAFA-5E20-4AB0-9FD1-FBC85E915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B1384-2CA3-4B20-895A-E03D28235F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872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0A85F-254F-4A66-8A38-B48CFE33E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19400-BBC6-4EAA-9770-80DEA9B911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99A7C-6F88-4BED-AAD8-16BFB5A31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BB27F-5F09-4334-B8B7-90176B93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A285-4EA7-449D-9392-64114478DBF8}" type="datetimeFigureOut">
              <a:rPr lang="en-ID" smtClean="0"/>
              <a:t>15/10/2019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D521F-F8AD-4CE2-AF5A-416D1C19F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39C3C-F5E8-4BD8-BF16-388DE1BF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B1384-2CA3-4B20-895A-E03D28235F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1901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74AF2-CD51-4F36-BA30-BE9E57BFE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D8E51-DB9D-4F4F-96F5-A0B450E04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431017-B86B-4701-A733-20364BEE3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9E6157-47ED-4D2F-9BEB-BFBAE3A8E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3908FA-277D-4B6E-8269-4989BA453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3FD52D-C4A9-4645-AD8F-19E4C4F22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A285-4EA7-449D-9392-64114478DBF8}" type="datetimeFigureOut">
              <a:rPr lang="en-ID" smtClean="0"/>
              <a:t>15/10/2019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3F65ED-ED8D-40C3-A460-508B3DBB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FAC3D4-EBC2-4D9B-B632-9976D2BC4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B1384-2CA3-4B20-895A-E03D28235F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7284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34B28-4052-49DD-B3C9-679B456AB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63F6F3-E807-4C95-8698-EA76FBBD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A285-4EA7-449D-9392-64114478DBF8}" type="datetimeFigureOut">
              <a:rPr lang="en-ID" smtClean="0"/>
              <a:t>15/10/2019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7A5EF-6CE7-4D4D-9687-1500C629D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81689-5364-438E-95B6-6E4A858B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B1384-2CA3-4B20-895A-E03D28235F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521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3165E-D5F1-48A3-934F-BEEE78F5B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A285-4EA7-449D-9392-64114478DBF8}" type="datetimeFigureOut">
              <a:rPr lang="en-ID" smtClean="0"/>
              <a:t>15/10/2019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A6297-BE84-4456-BE7E-FAC4A759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B5513-FD59-4CE5-8F64-FF52B6DB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B1384-2CA3-4B20-895A-E03D28235F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872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CE536-5EBD-4548-93B5-F717FE54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1F57-1D97-4365-A4A3-7EC4EA1D8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404D3-BFBF-422A-9DC7-3B4F1B558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01B96-B2DD-4E5C-AB6C-B9C0C5A5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A285-4EA7-449D-9392-64114478DBF8}" type="datetimeFigureOut">
              <a:rPr lang="en-ID" smtClean="0"/>
              <a:t>15/10/2019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0516F-34A9-47D2-8F33-617E2B8EB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E97BE-3947-4082-AAB5-CB3E8190B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B1384-2CA3-4B20-895A-E03D28235F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891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35FC-F34D-49B3-836C-3294D2EB6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C6555B-894A-4C6B-987E-5CDA8D165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B2637-10A5-444E-9881-0CD261301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43E24-3693-47F7-8D4C-3A00A8C5D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A285-4EA7-449D-9392-64114478DBF8}" type="datetimeFigureOut">
              <a:rPr lang="en-ID" smtClean="0"/>
              <a:t>15/10/2019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32E54-A2CA-4343-870B-D2EDF2BC7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20A67-4129-4734-B562-CA5199C8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B1384-2CA3-4B20-895A-E03D28235F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2480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41DA6-A055-49E4-B63A-96729D2C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42B78-15C2-46DC-9AE9-D6B52ACF8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4E37E-E78A-4601-8F7C-F74C73B79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EA285-4EA7-449D-9392-64114478DBF8}" type="datetimeFigureOut">
              <a:rPr lang="en-ID" smtClean="0"/>
              <a:t>15/10/2019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A7524-5797-4B46-87DA-539593D88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4DABD-D0CD-4759-9292-B01B6E79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B1384-2CA3-4B20-895A-E03D28235F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0809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file:///D:\Kuliah\Mata%20Kuliah\Bahasa%20Inggris\Semester%201\Tugas\New%20folder\Screenrecorder-2019-10-14-18-26-01-518.mp4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file:///D:\Kuliah\Mata%20Kuliah\Bahasa%20Inggris\Semester%201\Tugas\New%20folder\Screenrecorder-2019-10-14-18-26-01-518.mp4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microsoft.com/office/2007/relationships/media" Target="../media/media4.mp4"/><Relationship Id="rId7" Type="http://schemas.openxmlformats.org/officeDocument/2006/relationships/image" Target="../media/image8.jpg"/><Relationship Id="rId12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file:///D:\Kuliah\Mata%20Kuliah\Bahasa%20Inggris\Semester%201\Tugas\New%20folder\Screenrecorder-2019-10-14-18-26-01-518.mp4" TargetMode="External"/><Relationship Id="rId11" Type="http://schemas.openxmlformats.org/officeDocument/2006/relationships/image" Target="../media/image18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7.jpg"/><Relationship Id="rId4" Type="http://schemas.openxmlformats.org/officeDocument/2006/relationships/video" Target="../media/media4.mp4"/><Relationship Id="rId9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6D7C0F26-ADA4-435C-B0E1-32357592A550}"/>
              </a:ext>
            </a:extLst>
          </p:cNvPr>
          <p:cNvSpPr/>
          <p:nvPr/>
        </p:nvSpPr>
        <p:spPr>
          <a:xfrm>
            <a:off x="1" y="0"/>
            <a:ext cx="9543245" cy="3322749"/>
          </a:xfrm>
          <a:custGeom>
            <a:avLst/>
            <a:gdLst>
              <a:gd name="connsiteX0" fmla="*/ 0 w 7431110"/>
              <a:gd name="connsiteY0" fmla="*/ 0 h 1918952"/>
              <a:gd name="connsiteX1" fmla="*/ 7431110 w 7431110"/>
              <a:gd name="connsiteY1" fmla="*/ 0 h 1918952"/>
              <a:gd name="connsiteX2" fmla="*/ 7431110 w 7431110"/>
              <a:gd name="connsiteY2" fmla="*/ 1918952 h 1918952"/>
              <a:gd name="connsiteX3" fmla="*/ 0 w 7431110"/>
              <a:gd name="connsiteY3" fmla="*/ 1918952 h 1918952"/>
              <a:gd name="connsiteX4" fmla="*/ 0 w 7431110"/>
              <a:gd name="connsiteY4" fmla="*/ 0 h 1918952"/>
              <a:gd name="connsiteX0" fmla="*/ 0 w 9543245"/>
              <a:gd name="connsiteY0" fmla="*/ 0 h 1918952"/>
              <a:gd name="connsiteX1" fmla="*/ 9543245 w 9543245"/>
              <a:gd name="connsiteY1" fmla="*/ 0 h 1918952"/>
              <a:gd name="connsiteX2" fmla="*/ 9543245 w 9543245"/>
              <a:gd name="connsiteY2" fmla="*/ 1918952 h 1918952"/>
              <a:gd name="connsiteX3" fmla="*/ 2112135 w 9543245"/>
              <a:gd name="connsiteY3" fmla="*/ 1918952 h 1918952"/>
              <a:gd name="connsiteX4" fmla="*/ 0 w 9543245"/>
              <a:gd name="connsiteY4" fmla="*/ 0 h 1918952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1918952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4108361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  <a:gd name="connsiteX0" fmla="*/ 0 w 9543245"/>
              <a:gd name="connsiteY0" fmla="*/ 0 h 4108361"/>
              <a:gd name="connsiteX1" fmla="*/ 9543245 w 9543245"/>
              <a:gd name="connsiteY1" fmla="*/ 0 h 4108361"/>
              <a:gd name="connsiteX2" fmla="*/ 9543245 w 9543245"/>
              <a:gd name="connsiteY2" fmla="*/ 4108361 h 4108361"/>
              <a:gd name="connsiteX3" fmla="*/ 2125014 w 9543245"/>
              <a:gd name="connsiteY3" fmla="*/ 3232597 h 4108361"/>
              <a:gd name="connsiteX4" fmla="*/ 0 w 9543245"/>
              <a:gd name="connsiteY4" fmla="*/ 0 h 4108361"/>
              <a:gd name="connsiteX0" fmla="*/ 0 w 9543245"/>
              <a:gd name="connsiteY0" fmla="*/ 0 h 3322749"/>
              <a:gd name="connsiteX1" fmla="*/ 9543245 w 9543245"/>
              <a:gd name="connsiteY1" fmla="*/ 0 h 3322749"/>
              <a:gd name="connsiteX2" fmla="*/ 9478851 w 9543245"/>
              <a:gd name="connsiteY2" fmla="*/ 3322749 h 3322749"/>
              <a:gd name="connsiteX3" fmla="*/ 2125014 w 9543245"/>
              <a:gd name="connsiteY3" fmla="*/ 3232597 h 3322749"/>
              <a:gd name="connsiteX4" fmla="*/ 0 w 9543245"/>
              <a:gd name="connsiteY4" fmla="*/ 0 h 332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3245" h="3322749">
                <a:moveTo>
                  <a:pt x="0" y="0"/>
                </a:moveTo>
                <a:lnTo>
                  <a:pt x="9543245" y="0"/>
                </a:lnTo>
                <a:lnTo>
                  <a:pt x="9478851" y="3322749"/>
                </a:lnTo>
                <a:lnTo>
                  <a:pt x="2125014" y="3232597"/>
                </a:lnTo>
                <a:lnTo>
                  <a:pt x="0" y="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FF17C18-1922-4E5B-B413-4FC194E5A1A0}"/>
              </a:ext>
            </a:extLst>
          </p:cNvPr>
          <p:cNvSpPr/>
          <p:nvPr/>
        </p:nvSpPr>
        <p:spPr>
          <a:xfrm>
            <a:off x="579551" y="0"/>
            <a:ext cx="9543245" cy="4146997"/>
          </a:xfrm>
          <a:custGeom>
            <a:avLst/>
            <a:gdLst>
              <a:gd name="connsiteX0" fmla="*/ 0 w 7431110"/>
              <a:gd name="connsiteY0" fmla="*/ 0 h 1918952"/>
              <a:gd name="connsiteX1" fmla="*/ 7431110 w 7431110"/>
              <a:gd name="connsiteY1" fmla="*/ 0 h 1918952"/>
              <a:gd name="connsiteX2" fmla="*/ 7431110 w 7431110"/>
              <a:gd name="connsiteY2" fmla="*/ 1918952 h 1918952"/>
              <a:gd name="connsiteX3" fmla="*/ 0 w 7431110"/>
              <a:gd name="connsiteY3" fmla="*/ 1918952 h 1918952"/>
              <a:gd name="connsiteX4" fmla="*/ 0 w 7431110"/>
              <a:gd name="connsiteY4" fmla="*/ 0 h 1918952"/>
              <a:gd name="connsiteX0" fmla="*/ 0 w 9543245"/>
              <a:gd name="connsiteY0" fmla="*/ 0 h 1918952"/>
              <a:gd name="connsiteX1" fmla="*/ 9543245 w 9543245"/>
              <a:gd name="connsiteY1" fmla="*/ 0 h 1918952"/>
              <a:gd name="connsiteX2" fmla="*/ 9543245 w 9543245"/>
              <a:gd name="connsiteY2" fmla="*/ 1918952 h 1918952"/>
              <a:gd name="connsiteX3" fmla="*/ 2112135 w 9543245"/>
              <a:gd name="connsiteY3" fmla="*/ 1918952 h 1918952"/>
              <a:gd name="connsiteX4" fmla="*/ 0 w 9543245"/>
              <a:gd name="connsiteY4" fmla="*/ 0 h 1918952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1918952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4108361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3245" h="4146997">
                <a:moveTo>
                  <a:pt x="0" y="0"/>
                </a:moveTo>
                <a:lnTo>
                  <a:pt x="9543245" y="0"/>
                </a:lnTo>
                <a:lnTo>
                  <a:pt x="9543245" y="4108361"/>
                </a:lnTo>
                <a:lnTo>
                  <a:pt x="2717442" y="41469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3CEBE7-33C5-4FD2-BB4D-A808AEE6A1E8}"/>
              </a:ext>
            </a:extLst>
          </p:cNvPr>
          <p:cNvSpPr/>
          <p:nvPr/>
        </p:nvSpPr>
        <p:spPr>
          <a:xfrm>
            <a:off x="2648754" y="0"/>
            <a:ext cx="9543245" cy="4146997"/>
          </a:xfrm>
          <a:custGeom>
            <a:avLst/>
            <a:gdLst>
              <a:gd name="connsiteX0" fmla="*/ 0 w 7431110"/>
              <a:gd name="connsiteY0" fmla="*/ 0 h 1918952"/>
              <a:gd name="connsiteX1" fmla="*/ 7431110 w 7431110"/>
              <a:gd name="connsiteY1" fmla="*/ 0 h 1918952"/>
              <a:gd name="connsiteX2" fmla="*/ 7431110 w 7431110"/>
              <a:gd name="connsiteY2" fmla="*/ 1918952 h 1918952"/>
              <a:gd name="connsiteX3" fmla="*/ 0 w 7431110"/>
              <a:gd name="connsiteY3" fmla="*/ 1918952 h 1918952"/>
              <a:gd name="connsiteX4" fmla="*/ 0 w 7431110"/>
              <a:gd name="connsiteY4" fmla="*/ 0 h 1918952"/>
              <a:gd name="connsiteX0" fmla="*/ 0 w 9543245"/>
              <a:gd name="connsiteY0" fmla="*/ 0 h 1918952"/>
              <a:gd name="connsiteX1" fmla="*/ 9543245 w 9543245"/>
              <a:gd name="connsiteY1" fmla="*/ 0 h 1918952"/>
              <a:gd name="connsiteX2" fmla="*/ 9543245 w 9543245"/>
              <a:gd name="connsiteY2" fmla="*/ 1918952 h 1918952"/>
              <a:gd name="connsiteX3" fmla="*/ 2112135 w 9543245"/>
              <a:gd name="connsiteY3" fmla="*/ 1918952 h 1918952"/>
              <a:gd name="connsiteX4" fmla="*/ 0 w 9543245"/>
              <a:gd name="connsiteY4" fmla="*/ 0 h 1918952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1918952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4108361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3245" h="4146997">
                <a:moveTo>
                  <a:pt x="0" y="0"/>
                </a:moveTo>
                <a:lnTo>
                  <a:pt x="9543245" y="0"/>
                </a:lnTo>
                <a:lnTo>
                  <a:pt x="9543245" y="4108361"/>
                </a:lnTo>
                <a:lnTo>
                  <a:pt x="2717442" y="4146997"/>
                </a:lnTo>
                <a:lnTo>
                  <a:pt x="0" y="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AF9792F-2F12-444D-8AE5-024C408182A0}"/>
              </a:ext>
            </a:extLst>
          </p:cNvPr>
          <p:cNvSpPr/>
          <p:nvPr/>
        </p:nvSpPr>
        <p:spPr>
          <a:xfrm>
            <a:off x="-442790" y="2882109"/>
            <a:ext cx="2511994" cy="3424350"/>
          </a:xfrm>
          <a:custGeom>
            <a:avLst/>
            <a:gdLst>
              <a:gd name="connsiteX0" fmla="*/ 0 w 7431110"/>
              <a:gd name="connsiteY0" fmla="*/ 0 h 1918952"/>
              <a:gd name="connsiteX1" fmla="*/ 7431110 w 7431110"/>
              <a:gd name="connsiteY1" fmla="*/ 0 h 1918952"/>
              <a:gd name="connsiteX2" fmla="*/ 7431110 w 7431110"/>
              <a:gd name="connsiteY2" fmla="*/ 1918952 h 1918952"/>
              <a:gd name="connsiteX3" fmla="*/ 0 w 7431110"/>
              <a:gd name="connsiteY3" fmla="*/ 1918952 h 1918952"/>
              <a:gd name="connsiteX4" fmla="*/ 0 w 7431110"/>
              <a:gd name="connsiteY4" fmla="*/ 0 h 1918952"/>
              <a:gd name="connsiteX0" fmla="*/ 0 w 9543245"/>
              <a:gd name="connsiteY0" fmla="*/ 0 h 1918952"/>
              <a:gd name="connsiteX1" fmla="*/ 9543245 w 9543245"/>
              <a:gd name="connsiteY1" fmla="*/ 0 h 1918952"/>
              <a:gd name="connsiteX2" fmla="*/ 9543245 w 9543245"/>
              <a:gd name="connsiteY2" fmla="*/ 1918952 h 1918952"/>
              <a:gd name="connsiteX3" fmla="*/ 2112135 w 9543245"/>
              <a:gd name="connsiteY3" fmla="*/ 1918952 h 1918952"/>
              <a:gd name="connsiteX4" fmla="*/ 0 w 9543245"/>
              <a:gd name="connsiteY4" fmla="*/ 0 h 1918952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1918952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4108361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  <a:gd name="connsiteX0" fmla="*/ 0 w 9543245"/>
              <a:gd name="connsiteY0" fmla="*/ 0 h 4108361"/>
              <a:gd name="connsiteX1" fmla="*/ 9543245 w 9543245"/>
              <a:gd name="connsiteY1" fmla="*/ 0 h 4108361"/>
              <a:gd name="connsiteX2" fmla="*/ 9543245 w 9543245"/>
              <a:gd name="connsiteY2" fmla="*/ 4108361 h 4108361"/>
              <a:gd name="connsiteX3" fmla="*/ 2125014 w 9543245"/>
              <a:gd name="connsiteY3" fmla="*/ 3232597 h 4108361"/>
              <a:gd name="connsiteX4" fmla="*/ 0 w 9543245"/>
              <a:gd name="connsiteY4" fmla="*/ 0 h 4108361"/>
              <a:gd name="connsiteX0" fmla="*/ 0 w 9543245"/>
              <a:gd name="connsiteY0" fmla="*/ 0 h 3322749"/>
              <a:gd name="connsiteX1" fmla="*/ 9543245 w 9543245"/>
              <a:gd name="connsiteY1" fmla="*/ 0 h 3322749"/>
              <a:gd name="connsiteX2" fmla="*/ 9478851 w 9543245"/>
              <a:gd name="connsiteY2" fmla="*/ 3322749 h 3322749"/>
              <a:gd name="connsiteX3" fmla="*/ 2125014 w 9543245"/>
              <a:gd name="connsiteY3" fmla="*/ 3232597 h 3322749"/>
              <a:gd name="connsiteX4" fmla="*/ 0 w 9543245"/>
              <a:gd name="connsiteY4" fmla="*/ 0 h 3322749"/>
              <a:gd name="connsiteX0" fmla="*/ 0 w 9543245"/>
              <a:gd name="connsiteY0" fmla="*/ 0 h 3348711"/>
              <a:gd name="connsiteX1" fmla="*/ 9543245 w 9543245"/>
              <a:gd name="connsiteY1" fmla="*/ 0 h 3348711"/>
              <a:gd name="connsiteX2" fmla="*/ 9478851 w 9543245"/>
              <a:gd name="connsiteY2" fmla="*/ 3322749 h 3348711"/>
              <a:gd name="connsiteX3" fmla="*/ 2183071 w 9543245"/>
              <a:gd name="connsiteY3" fmla="*/ 3348711 h 3348711"/>
              <a:gd name="connsiteX4" fmla="*/ 0 w 9543245"/>
              <a:gd name="connsiteY4" fmla="*/ 0 h 3348711"/>
              <a:gd name="connsiteX0" fmla="*/ 0 w 9478851"/>
              <a:gd name="connsiteY0" fmla="*/ 14515 h 3363226"/>
              <a:gd name="connsiteX1" fmla="*/ 602445 w 9478851"/>
              <a:gd name="connsiteY1" fmla="*/ 0 h 3363226"/>
              <a:gd name="connsiteX2" fmla="*/ 9478851 w 9478851"/>
              <a:gd name="connsiteY2" fmla="*/ 3337264 h 3363226"/>
              <a:gd name="connsiteX3" fmla="*/ 2183071 w 9478851"/>
              <a:gd name="connsiteY3" fmla="*/ 3363226 h 3363226"/>
              <a:gd name="connsiteX4" fmla="*/ 0 w 9478851"/>
              <a:gd name="connsiteY4" fmla="*/ 14515 h 3363226"/>
              <a:gd name="connsiteX0" fmla="*/ 0 w 2511994"/>
              <a:gd name="connsiteY0" fmla="*/ 14515 h 3424350"/>
              <a:gd name="connsiteX1" fmla="*/ 602445 w 2511994"/>
              <a:gd name="connsiteY1" fmla="*/ 0 h 3424350"/>
              <a:gd name="connsiteX2" fmla="*/ 2511994 w 2511994"/>
              <a:gd name="connsiteY2" fmla="*/ 3424350 h 3424350"/>
              <a:gd name="connsiteX3" fmla="*/ 2183071 w 2511994"/>
              <a:gd name="connsiteY3" fmla="*/ 3363226 h 3424350"/>
              <a:gd name="connsiteX4" fmla="*/ 0 w 2511994"/>
              <a:gd name="connsiteY4" fmla="*/ 14515 h 3424350"/>
              <a:gd name="connsiteX0" fmla="*/ 0 w 2511994"/>
              <a:gd name="connsiteY0" fmla="*/ 14515 h 3424350"/>
              <a:gd name="connsiteX1" fmla="*/ 254102 w 2511994"/>
              <a:gd name="connsiteY1" fmla="*/ 0 h 3424350"/>
              <a:gd name="connsiteX2" fmla="*/ 2511994 w 2511994"/>
              <a:gd name="connsiteY2" fmla="*/ 3424350 h 3424350"/>
              <a:gd name="connsiteX3" fmla="*/ 2183071 w 2511994"/>
              <a:gd name="connsiteY3" fmla="*/ 3363226 h 3424350"/>
              <a:gd name="connsiteX4" fmla="*/ 0 w 2511994"/>
              <a:gd name="connsiteY4" fmla="*/ 14515 h 342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1994" h="3424350">
                <a:moveTo>
                  <a:pt x="0" y="14515"/>
                </a:moveTo>
                <a:lnTo>
                  <a:pt x="254102" y="0"/>
                </a:lnTo>
                <a:lnTo>
                  <a:pt x="2511994" y="3424350"/>
                </a:lnTo>
                <a:lnTo>
                  <a:pt x="2183071" y="3363226"/>
                </a:lnTo>
                <a:lnTo>
                  <a:pt x="0" y="14515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7674C26-BF0F-423B-B2CD-978646CD45AC}"/>
              </a:ext>
            </a:extLst>
          </p:cNvPr>
          <p:cNvSpPr/>
          <p:nvPr/>
        </p:nvSpPr>
        <p:spPr>
          <a:xfrm>
            <a:off x="311953" y="4812510"/>
            <a:ext cx="2511994" cy="3409835"/>
          </a:xfrm>
          <a:custGeom>
            <a:avLst/>
            <a:gdLst>
              <a:gd name="connsiteX0" fmla="*/ 0 w 7431110"/>
              <a:gd name="connsiteY0" fmla="*/ 0 h 1918952"/>
              <a:gd name="connsiteX1" fmla="*/ 7431110 w 7431110"/>
              <a:gd name="connsiteY1" fmla="*/ 0 h 1918952"/>
              <a:gd name="connsiteX2" fmla="*/ 7431110 w 7431110"/>
              <a:gd name="connsiteY2" fmla="*/ 1918952 h 1918952"/>
              <a:gd name="connsiteX3" fmla="*/ 0 w 7431110"/>
              <a:gd name="connsiteY3" fmla="*/ 1918952 h 1918952"/>
              <a:gd name="connsiteX4" fmla="*/ 0 w 7431110"/>
              <a:gd name="connsiteY4" fmla="*/ 0 h 1918952"/>
              <a:gd name="connsiteX0" fmla="*/ 0 w 9543245"/>
              <a:gd name="connsiteY0" fmla="*/ 0 h 1918952"/>
              <a:gd name="connsiteX1" fmla="*/ 9543245 w 9543245"/>
              <a:gd name="connsiteY1" fmla="*/ 0 h 1918952"/>
              <a:gd name="connsiteX2" fmla="*/ 9543245 w 9543245"/>
              <a:gd name="connsiteY2" fmla="*/ 1918952 h 1918952"/>
              <a:gd name="connsiteX3" fmla="*/ 2112135 w 9543245"/>
              <a:gd name="connsiteY3" fmla="*/ 1918952 h 1918952"/>
              <a:gd name="connsiteX4" fmla="*/ 0 w 9543245"/>
              <a:gd name="connsiteY4" fmla="*/ 0 h 1918952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1918952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4108361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  <a:gd name="connsiteX0" fmla="*/ 0 w 9543245"/>
              <a:gd name="connsiteY0" fmla="*/ 0 h 4108361"/>
              <a:gd name="connsiteX1" fmla="*/ 9543245 w 9543245"/>
              <a:gd name="connsiteY1" fmla="*/ 0 h 4108361"/>
              <a:gd name="connsiteX2" fmla="*/ 9543245 w 9543245"/>
              <a:gd name="connsiteY2" fmla="*/ 4108361 h 4108361"/>
              <a:gd name="connsiteX3" fmla="*/ 2125014 w 9543245"/>
              <a:gd name="connsiteY3" fmla="*/ 3232597 h 4108361"/>
              <a:gd name="connsiteX4" fmla="*/ 0 w 9543245"/>
              <a:gd name="connsiteY4" fmla="*/ 0 h 4108361"/>
              <a:gd name="connsiteX0" fmla="*/ 0 w 9543245"/>
              <a:gd name="connsiteY0" fmla="*/ 0 h 3322749"/>
              <a:gd name="connsiteX1" fmla="*/ 9543245 w 9543245"/>
              <a:gd name="connsiteY1" fmla="*/ 0 h 3322749"/>
              <a:gd name="connsiteX2" fmla="*/ 9478851 w 9543245"/>
              <a:gd name="connsiteY2" fmla="*/ 3322749 h 3322749"/>
              <a:gd name="connsiteX3" fmla="*/ 2125014 w 9543245"/>
              <a:gd name="connsiteY3" fmla="*/ 3232597 h 3322749"/>
              <a:gd name="connsiteX4" fmla="*/ 0 w 9543245"/>
              <a:gd name="connsiteY4" fmla="*/ 0 h 3322749"/>
              <a:gd name="connsiteX0" fmla="*/ 0 w 9543245"/>
              <a:gd name="connsiteY0" fmla="*/ 0 h 3348711"/>
              <a:gd name="connsiteX1" fmla="*/ 9543245 w 9543245"/>
              <a:gd name="connsiteY1" fmla="*/ 0 h 3348711"/>
              <a:gd name="connsiteX2" fmla="*/ 9478851 w 9543245"/>
              <a:gd name="connsiteY2" fmla="*/ 3322749 h 3348711"/>
              <a:gd name="connsiteX3" fmla="*/ 2183071 w 9543245"/>
              <a:gd name="connsiteY3" fmla="*/ 3348711 h 3348711"/>
              <a:gd name="connsiteX4" fmla="*/ 0 w 9543245"/>
              <a:gd name="connsiteY4" fmla="*/ 0 h 3348711"/>
              <a:gd name="connsiteX0" fmla="*/ 0 w 9478851"/>
              <a:gd name="connsiteY0" fmla="*/ 14515 h 3363226"/>
              <a:gd name="connsiteX1" fmla="*/ 602445 w 9478851"/>
              <a:gd name="connsiteY1" fmla="*/ 0 h 3363226"/>
              <a:gd name="connsiteX2" fmla="*/ 9478851 w 9478851"/>
              <a:gd name="connsiteY2" fmla="*/ 3337264 h 3363226"/>
              <a:gd name="connsiteX3" fmla="*/ 2183071 w 9478851"/>
              <a:gd name="connsiteY3" fmla="*/ 3363226 h 3363226"/>
              <a:gd name="connsiteX4" fmla="*/ 0 w 9478851"/>
              <a:gd name="connsiteY4" fmla="*/ 14515 h 3363226"/>
              <a:gd name="connsiteX0" fmla="*/ 0 w 2511994"/>
              <a:gd name="connsiteY0" fmla="*/ 14515 h 3424350"/>
              <a:gd name="connsiteX1" fmla="*/ 602445 w 2511994"/>
              <a:gd name="connsiteY1" fmla="*/ 0 h 3424350"/>
              <a:gd name="connsiteX2" fmla="*/ 2511994 w 2511994"/>
              <a:gd name="connsiteY2" fmla="*/ 3424350 h 3424350"/>
              <a:gd name="connsiteX3" fmla="*/ 2183071 w 2511994"/>
              <a:gd name="connsiteY3" fmla="*/ 3363226 h 3424350"/>
              <a:gd name="connsiteX4" fmla="*/ 0 w 2511994"/>
              <a:gd name="connsiteY4" fmla="*/ 14515 h 3424350"/>
              <a:gd name="connsiteX0" fmla="*/ 0 w 2511994"/>
              <a:gd name="connsiteY0" fmla="*/ 14515 h 3424350"/>
              <a:gd name="connsiteX1" fmla="*/ 254102 w 2511994"/>
              <a:gd name="connsiteY1" fmla="*/ 0 h 3424350"/>
              <a:gd name="connsiteX2" fmla="*/ 2511994 w 2511994"/>
              <a:gd name="connsiteY2" fmla="*/ 3424350 h 3424350"/>
              <a:gd name="connsiteX3" fmla="*/ 2183071 w 2511994"/>
              <a:gd name="connsiteY3" fmla="*/ 3363226 h 3424350"/>
              <a:gd name="connsiteX4" fmla="*/ 0 w 2511994"/>
              <a:gd name="connsiteY4" fmla="*/ 14515 h 3424350"/>
              <a:gd name="connsiteX0" fmla="*/ 0 w 2511994"/>
              <a:gd name="connsiteY0" fmla="*/ 0 h 3409835"/>
              <a:gd name="connsiteX1" fmla="*/ 312159 w 2511994"/>
              <a:gd name="connsiteY1" fmla="*/ 58056 h 3409835"/>
              <a:gd name="connsiteX2" fmla="*/ 2511994 w 2511994"/>
              <a:gd name="connsiteY2" fmla="*/ 3409835 h 3409835"/>
              <a:gd name="connsiteX3" fmla="*/ 2183071 w 2511994"/>
              <a:gd name="connsiteY3" fmla="*/ 3348711 h 3409835"/>
              <a:gd name="connsiteX4" fmla="*/ 0 w 2511994"/>
              <a:gd name="connsiteY4" fmla="*/ 0 h 3409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1994" h="3409835">
                <a:moveTo>
                  <a:pt x="0" y="0"/>
                </a:moveTo>
                <a:lnTo>
                  <a:pt x="312159" y="58056"/>
                </a:lnTo>
                <a:lnTo>
                  <a:pt x="2511994" y="3409835"/>
                </a:lnTo>
                <a:lnTo>
                  <a:pt x="2183071" y="3348711"/>
                </a:lnTo>
                <a:lnTo>
                  <a:pt x="0" y="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F4A41E8-4E28-4875-816A-0DF0CE3B46AF}"/>
              </a:ext>
            </a:extLst>
          </p:cNvPr>
          <p:cNvSpPr/>
          <p:nvPr/>
        </p:nvSpPr>
        <p:spPr>
          <a:xfrm rot="21358428">
            <a:off x="1524409" y="2896625"/>
            <a:ext cx="2526508" cy="4062977"/>
          </a:xfrm>
          <a:custGeom>
            <a:avLst/>
            <a:gdLst>
              <a:gd name="connsiteX0" fmla="*/ 0 w 7431110"/>
              <a:gd name="connsiteY0" fmla="*/ 0 h 1918952"/>
              <a:gd name="connsiteX1" fmla="*/ 7431110 w 7431110"/>
              <a:gd name="connsiteY1" fmla="*/ 0 h 1918952"/>
              <a:gd name="connsiteX2" fmla="*/ 7431110 w 7431110"/>
              <a:gd name="connsiteY2" fmla="*/ 1918952 h 1918952"/>
              <a:gd name="connsiteX3" fmla="*/ 0 w 7431110"/>
              <a:gd name="connsiteY3" fmla="*/ 1918952 h 1918952"/>
              <a:gd name="connsiteX4" fmla="*/ 0 w 7431110"/>
              <a:gd name="connsiteY4" fmla="*/ 0 h 1918952"/>
              <a:gd name="connsiteX0" fmla="*/ 0 w 9543245"/>
              <a:gd name="connsiteY0" fmla="*/ 0 h 1918952"/>
              <a:gd name="connsiteX1" fmla="*/ 9543245 w 9543245"/>
              <a:gd name="connsiteY1" fmla="*/ 0 h 1918952"/>
              <a:gd name="connsiteX2" fmla="*/ 9543245 w 9543245"/>
              <a:gd name="connsiteY2" fmla="*/ 1918952 h 1918952"/>
              <a:gd name="connsiteX3" fmla="*/ 2112135 w 9543245"/>
              <a:gd name="connsiteY3" fmla="*/ 1918952 h 1918952"/>
              <a:gd name="connsiteX4" fmla="*/ 0 w 9543245"/>
              <a:gd name="connsiteY4" fmla="*/ 0 h 1918952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1918952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4108361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  <a:gd name="connsiteX0" fmla="*/ 0 w 9543245"/>
              <a:gd name="connsiteY0" fmla="*/ 0 h 4108361"/>
              <a:gd name="connsiteX1" fmla="*/ 9543245 w 9543245"/>
              <a:gd name="connsiteY1" fmla="*/ 0 h 4108361"/>
              <a:gd name="connsiteX2" fmla="*/ 9543245 w 9543245"/>
              <a:gd name="connsiteY2" fmla="*/ 4108361 h 4108361"/>
              <a:gd name="connsiteX3" fmla="*/ 2125014 w 9543245"/>
              <a:gd name="connsiteY3" fmla="*/ 3232597 h 4108361"/>
              <a:gd name="connsiteX4" fmla="*/ 0 w 9543245"/>
              <a:gd name="connsiteY4" fmla="*/ 0 h 4108361"/>
              <a:gd name="connsiteX0" fmla="*/ 0 w 9543245"/>
              <a:gd name="connsiteY0" fmla="*/ 0 h 3322749"/>
              <a:gd name="connsiteX1" fmla="*/ 9543245 w 9543245"/>
              <a:gd name="connsiteY1" fmla="*/ 0 h 3322749"/>
              <a:gd name="connsiteX2" fmla="*/ 9478851 w 9543245"/>
              <a:gd name="connsiteY2" fmla="*/ 3322749 h 3322749"/>
              <a:gd name="connsiteX3" fmla="*/ 2125014 w 9543245"/>
              <a:gd name="connsiteY3" fmla="*/ 3232597 h 3322749"/>
              <a:gd name="connsiteX4" fmla="*/ 0 w 9543245"/>
              <a:gd name="connsiteY4" fmla="*/ 0 h 3322749"/>
              <a:gd name="connsiteX0" fmla="*/ 0 w 9543245"/>
              <a:gd name="connsiteY0" fmla="*/ 0 h 3348711"/>
              <a:gd name="connsiteX1" fmla="*/ 9543245 w 9543245"/>
              <a:gd name="connsiteY1" fmla="*/ 0 h 3348711"/>
              <a:gd name="connsiteX2" fmla="*/ 9478851 w 9543245"/>
              <a:gd name="connsiteY2" fmla="*/ 3322749 h 3348711"/>
              <a:gd name="connsiteX3" fmla="*/ 2183071 w 9543245"/>
              <a:gd name="connsiteY3" fmla="*/ 3348711 h 3348711"/>
              <a:gd name="connsiteX4" fmla="*/ 0 w 9543245"/>
              <a:gd name="connsiteY4" fmla="*/ 0 h 3348711"/>
              <a:gd name="connsiteX0" fmla="*/ 0 w 9478851"/>
              <a:gd name="connsiteY0" fmla="*/ 14515 h 3363226"/>
              <a:gd name="connsiteX1" fmla="*/ 602445 w 9478851"/>
              <a:gd name="connsiteY1" fmla="*/ 0 h 3363226"/>
              <a:gd name="connsiteX2" fmla="*/ 9478851 w 9478851"/>
              <a:gd name="connsiteY2" fmla="*/ 3337264 h 3363226"/>
              <a:gd name="connsiteX3" fmla="*/ 2183071 w 9478851"/>
              <a:gd name="connsiteY3" fmla="*/ 3363226 h 3363226"/>
              <a:gd name="connsiteX4" fmla="*/ 0 w 9478851"/>
              <a:gd name="connsiteY4" fmla="*/ 14515 h 3363226"/>
              <a:gd name="connsiteX0" fmla="*/ 0 w 2511994"/>
              <a:gd name="connsiteY0" fmla="*/ 14515 h 3424350"/>
              <a:gd name="connsiteX1" fmla="*/ 602445 w 2511994"/>
              <a:gd name="connsiteY1" fmla="*/ 0 h 3424350"/>
              <a:gd name="connsiteX2" fmla="*/ 2511994 w 2511994"/>
              <a:gd name="connsiteY2" fmla="*/ 3424350 h 3424350"/>
              <a:gd name="connsiteX3" fmla="*/ 2183071 w 2511994"/>
              <a:gd name="connsiteY3" fmla="*/ 3363226 h 3424350"/>
              <a:gd name="connsiteX4" fmla="*/ 0 w 2511994"/>
              <a:gd name="connsiteY4" fmla="*/ 14515 h 3424350"/>
              <a:gd name="connsiteX0" fmla="*/ 0 w 2511994"/>
              <a:gd name="connsiteY0" fmla="*/ 14515 h 3424350"/>
              <a:gd name="connsiteX1" fmla="*/ 254102 w 2511994"/>
              <a:gd name="connsiteY1" fmla="*/ 0 h 3424350"/>
              <a:gd name="connsiteX2" fmla="*/ 2511994 w 2511994"/>
              <a:gd name="connsiteY2" fmla="*/ 3424350 h 3424350"/>
              <a:gd name="connsiteX3" fmla="*/ 2183071 w 2511994"/>
              <a:gd name="connsiteY3" fmla="*/ 3363226 h 3424350"/>
              <a:gd name="connsiteX4" fmla="*/ 0 w 2511994"/>
              <a:gd name="connsiteY4" fmla="*/ 14515 h 3424350"/>
              <a:gd name="connsiteX0" fmla="*/ 0 w 2511994"/>
              <a:gd name="connsiteY0" fmla="*/ 14515 h 4059911"/>
              <a:gd name="connsiteX1" fmla="*/ 254102 w 2511994"/>
              <a:gd name="connsiteY1" fmla="*/ 0 h 4059911"/>
              <a:gd name="connsiteX2" fmla="*/ 2511994 w 2511994"/>
              <a:gd name="connsiteY2" fmla="*/ 3424350 h 4059911"/>
              <a:gd name="connsiteX3" fmla="*/ 2270156 w 2511994"/>
              <a:gd name="connsiteY3" fmla="*/ 4059911 h 4059911"/>
              <a:gd name="connsiteX4" fmla="*/ 0 w 2511994"/>
              <a:gd name="connsiteY4" fmla="*/ 14515 h 4059911"/>
              <a:gd name="connsiteX0" fmla="*/ 0 w 2511994"/>
              <a:gd name="connsiteY0" fmla="*/ 14515 h 4059911"/>
              <a:gd name="connsiteX1" fmla="*/ 254102 w 2511994"/>
              <a:gd name="connsiteY1" fmla="*/ 0 h 4059911"/>
              <a:gd name="connsiteX2" fmla="*/ 2511994 w 2511994"/>
              <a:gd name="connsiteY2" fmla="*/ 3975893 h 4059911"/>
              <a:gd name="connsiteX3" fmla="*/ 2270156 w 2511994"/>
              <a:gd name="connsiteY3" fmla="*/ 4059911 h 4059911"/>
              <a:gd name="connsiteX4" fmla="*/ 0 w 2511994"/>
              <a:gd name="connsiteY4" fmla="*/ 14515 h 4059911"/>
              <a:gd name="connsiteX0" fmla="*/ 0 w 2613594"/>
              <a:gd name="connsiteY0" fmla="*/ 14515 h 4062978"/>
              <a:gd name="connsiteX1" fmla="*/ 254102 w 2613594"/>
              <a:gd name="connsiteY1" fmla="*/ 0 h 4062978"/>
              <a:gd name="connsiteX2" fmla="*/ 2613594 w 2613594"/>
              <a:gd name="connsiteY2" fmla="*/ 4062978 h 4062978"/>
              <a:gd name="connsiteX3" fmla="*/ 2270156 w 2613594"/>
              <a:gd name="connsiteY3" fmla="*/ 4059911 h 4062978"/>
              <a:gd name="connsiteX4" fmla="*/ 0 w 2613594"/>
              <a:gd name="connsiteY4" fmla="*/ 14515 h 4062978"/>
              <a:gd name="connsiteX0" fmla="*/ 0 w 2526508"/>
              <a:gd name="connsiteY0" fmla="*/ 14515 h 4077492"/>
              <a:gd name="connsiteX1" fmla="*/ 254102 w 2526508"/>
              <a:gd name="connsiteY1" fmla="*/ 0 h 4077492"/>
              <a:gd name="connsiteX2" fmla="*/ 2526508 w 2526508"/>
              <a:gd name="connsiteY2" fmla="*/ 4077492 h 4077492"/>
              <a:gd name="connsiteX3" fmla="*/ 2270156 w 2526508"/>
              <a:gd name="connsiteY3" fmla="*/ 4059911 h 4077492"/>
              <a:gd name="connsiteX4" fmla="*/ 0 w 2526508"/>
              <a:gd name="connsiteY4" fmla="*/ 14515 h 4077492"/>
              <a:gd name="connsiteX0" fmla="*/ 0 w 2526508"/>
              <a:gd name="connsiteY0" fmla="*/ 0 h 4062977"/>
              <a:gd name="connsiteX1" fmla="*/ 343002 w 2526508"/>
              <a:gd name="connsiteY1" fmla="*/ 137885 h 4062977"/>
              <a:gd name="connsiteX2" fmla="*/ 2526508 w 2526508"/>
              <a:gd name="connsiteY2" fmla="*/ 4062977 h 4062977"/>
              <a:gd name="connsiteX3" fmla="*/ 2270156 w 2526508"/>
              <a:gd name="connsiteY3" fmla="*/ 4045396 h 4062977"/>
              <a:gd name="connsiteX4" fmla="*/ 0 w 2526508"/>
              <a:gd name="connsiteY4" fmla="*/ 0 h 406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6508" h="4062977">
                <a:moveTo>
                  <a:pt x="0" y="0"/>
                </a:moveTo>
                <a:lnTo>
                  <a:pt x="343002" y="137885"/>
                </a:lnTo>
                <a:lnTo>
                  <a:pt x="2526508" y="4062977"/>
                </a:lnTo>
                <a:lnTo>
                  <a:pt x="2270156" y="40453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E3811-9709-4D00-A2E5-5DE1BE3FB461}"/>
              </a:ext>
            </a:extLst>
          </p:cNvPr>
          <p:cNvSpPr txBox="1"/>
          <p:nvPr/>
        </p:nvSpPr>
        <p:spPr>
          <a:xfrm>
            <a:off x="4610452" y="1271233"/>
            <a:ext cx="73532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6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Tutorial </a:t>
            </a:r>
          </a:p>
          <a:p>
            <a:pPr algn="r"/>
            <a:r>
              <a:rPr lang="en-ID" sz="6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Edit Video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6A6BB8-DC37-4800-839A-7D6FA2F3A79D}"/>
              </a:ext>
            </a:extLst>
          </p:cNvPr>
          <p:cNvSpPr txBox="1"/>
          <p:nvPr/>
        </p:nvSpPr>
        <p:spPr>
          <a:xfrm>
            <a:off x="3578690" y="4392282"/>
            <a:ext cx="8458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7200" dirty="0">
                <a:solidFill>
                  <a:schemeClr val="accent2">
                    <a:lumMod val="50000"/>
                  </a:schemeClr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KINEMASTER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B3D1FE-6523-469B-AE98-4C8D88E3084C}"/>
              </a:ext>
            </a:extLst>
          </p:cNvPr>
          <p:cNvSpPr/>
          <p:nvPr/>
        </p:nvSpPr>
        <p:spPr>
          <a:xfrm>
            <a:off x="5448300" y="0"/>
            <a:ext cx="6743700" cy="857250"/>
          </a:xfrm>
          <a:custGeom>
            <a:avLst/>
            <a:gdLst>
              <a:gd name="connsiteX0" fmla="*/ 0 w 6743700"/>
              <a:gd name="connsiteY0" fmla="*/ 0 h 857250"/>
              <a:gd name="connsiteX1" fmla="*/ 6743700 w 6743700"/>
              <a:gd name="connsiteY1" fmla="*/ 0 h 857250"/>
              <a:gd name="connsiteX2" fmla="*/ 6743700 w 6743700"/>
              <a:gd name="connsiteY2" fmla="*/ 857250 h 857250"/>
              <a:gd name="connsiteX3" fmla="*/ 0 w 6743700"/>
              <a:gd name="connsiteY3" fmla="*/ 857250 h 857250"/>
              <a:gd name="connsiteX4" fmla="*/ 0 w 6743700"/>
              <a:gd name="connsiteY4" fmla="*/ 0 h 857250"/>
              <a:gd name="connsiteX0" fmla="*/ 0 w 6743700"/>
              <a:gd name="connsiteY0" fmla="*/ 0 h 857250"/>
              <a:gd name="connsiteX1" fmla="*/ 6743700 w 6743700"/>
              <a:gd name="connsiteY1" fmla="*/ 0 h 857250"/>
              <a:gd name="connsiteX2" fmla="*/ 6743700 w 6743700"/>
              <a:gd name="connsiteY2" fmla="*/ 857250 h 857250"/>
              <a:gd name="connsiteX3" fmla="*/ 857250 w 6743700"/>
              <a:gd name="connsiteY3" fmla="*/ 857250 h 857250"/>
              <a:gd name="connsiteX4" fmla="*/ 0 w 6743700"/>
              <a:gd name="connsiteY4" fmla="*/ 0 h 857250"/>
              <a:gd name="connsiteX0" fmla="*/ 0 w 6743700"/>
              <a:gd name="connsiteY0" fmla="*/ 0 h 857250"/>
              <a:gd name="connsiteX1" fmla="*/ 6743700 w 6743700"/>
              <a:gd name="connsiteY1" fmla="*/ 0 h 857250"/>
              <a:gd name="connsiteX2" fmla="*/ 6743700 w 6743700"/>
              <a:gd name="connsiteY2" fmla="*/ 857250 h 857250"/>
              <a:gd name="connsiteX3" fmla="*/ 647700 w 6743700"/>
              <a:gd name="connsiteY3" fmla="*/ 857250 h 857250"/>
              <a:gd name="connsiteX4" fmla="*/ 0 w 6743700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43700" h="857250">
                <a:moveTo>
                  <a:pt x="0" y="0"/>
                </a:moveTo>
                <a:lnTo>
                  <a:pt x="6743700" y="0"/>
                </a:lnTo>
                <a:lnTo>
                  <a:pt x="6743700" y="857250"/>
                </a:lnTo>
                <a:lnTo>
                  <a:pt x="647700" y="857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33000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6C0E5B9F-914F-49F8-83BF-D6CC2434DF0A}"/>
              </a:ext>
            </a:extLst>
          </p:cNvPr>
          <p:cNvSpPr/>
          <p:nvPr/>
        </p:nvSpPr>
        <p:spPr>
          <a:xfrm>
            <a:off x="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755650 w 11169650"/>
              <a:gd name="connsiteY3" fmla="*/ 7429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755650" y="7429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EA55939-A030-4B62-A0BC-C2F03880BB0E}"/>
              </a:ext>
            </a:extLst>
          </p:cNvPr>
          <p:cNvSpPr/>
          <p:nvPr/>
        </p:nvSpPr>
        <p:spPr>
          <a:xfrm>
            <a:off x="41275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5C34C56-EE05-43F4-AE3A-41C11AAE8CB4}"/>
              </a:ext>
            </a:extLst>
          </p:cNvPr>
          <p:cNvSpPr/>
          <p:nvPr/>
        </p:nvSpPr>
        <p:spPr>
          <a:xfrm>
            <a:off x="2177156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5AC06-54DF-4E62-A770-24ADAE5BB0F1}"/>
              </a:ext>
            </a:extLst>
          </p:cNvPr>
          <p:cNvSpPr txBox="1"/>
          <p:nvPr/>
        </p:nvSpPr>
        <p:spPr>
          <a:xfrm>
            <a:off x="356507" y="1222627"/>
            <a:ext cx="11835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5. Next, enter a video to be edited.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1DCAA1-1F61-4FDA-874A-5C28F4325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14" y="2086904"/>
            <a:ext cx="7874000" cy="3937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2D75EC4-F4CA-4841-B985-708CD3E61B1B}"/>
              </a:ext>
            </a:extLst>
          </p:cNvPr>
          <p:cNvGrpSpPr/>
          <p:nvPr/>
        </p:nvGrpSpPr>
        <p:grpSpPr>
          <a:xfrm>
            <a:off x="336103" y="6593693"/>
            <a:ext cx="12026900" cy="1085851"/>
            <a:chOff x="336103" y="6593693"/>
            <a:chExt cx="12026900" cy="1085851"/>
          </a:xfrm>
        </p:grpSpPr>
        <p:sp>
          <p:nvSpPr>
            <p:cNvPr id="17" name="Rectangle 1">
              <a:extLst>
                <a:ext uri="{FF2B5EF4-FFF2-40B4-BE49-F238E27FC236}">
                  <a16:creationId xmlns:a16="http://schemas.microsoft.com/office/drawing/2014/main" id="{BC367F08-8433-4E50-A354-4F7FAC2827EE}"/>
                </a:ext>
              </a:extLst>
            </p:cNvPr>
            <p:cNvSpPr/>
            <p:nvPr/>
          </p:nvSpPr>
          <p:spPr>
            <a:xfrm>
              <a:off x="843209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Rectangle 1">
              <a:extLst>
                <a:ext uri="{FF2B5EF4-FFF2-40B4-BE49-F238E27FC236}">
                  <a16:creationId xmlns:a16="http://schemas.microsoft.com/office/drawing/2014/main" id="{F731CDAD-49A2-4AC2-91CD-2CE2C7EE589F}"/>
                </a:ext>
              </a:extLst>
            </p:cNvPr>
            <p:cNvSpPr/>
            <p:nvPr/>
          </p:nvSpPr>
          <p:spPr>
            <a:xfrm>
              <a:off x="542031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4BEC2538-B9BA-4289-8FDD-829BCDDF650B}"/>
                </a:ext>
              </a:extLst>
            </p:cNvPr>
            <p:cNvSpPr/>
            <p:nvPr/>
          </p:nvSpPr>
          <p:spPr>
            <a:xfrm>
              <a:off x="336103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EC7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5F07CDEA-BC9D-4750-BFBC-7A11F6CC1DD9}"/>
              </a:ext>
            </a:extLst>
          </p:cNvPr>
          <p:cNvSpPr/>
          <p:nvPr/>
        </p:nvSpPr>
        <p:spPr>
          <a:xfrm>
            <a:off x="8181976" y="2833688"/>
            <a:ext cx="623888" cy="5953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852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6C0E5B9F-914F-49F8-83BF-D6CC2434DF0A}"/>
              </a:ext>
            </a:extLst>
          </p:cNvPr>
          <p:cNvSpPr/>
          <p:nvPr/>
        </p:nvSpPr>
        <p:spPr>
          <a:xfrm>
            <a:off x="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755650 w 11169650"/>
              <a:gd name="connsiteY3" fmla="*/ 7429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755650" y="7429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EA55939-A030-4B62-A0BC-C2F03880BB0E}"/>
              </a:ext>
            </a:extLst>
          </p:cNvPr>
          <p:cNvSpPr/>
          <p:nvPr/>
        </p:nvSpPr>
        <p:spPr>
          <a:xfrm>
            <a:off x="41275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5C34C56-EE05-43F4-AE3A-41C11AAE8CB4}"/>
              </a:ext>
            </a:extLst>
          </p:cNvPr>
          <p:cNvSpPr/>
          <p:nvPr/>
        </p:nvSpPr>
        <p:spPr>
          <a:xfrm>
            <a:off x="2177156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ADE0B-52E8-408D-BA34-3CF65191EE7A}"/>
              </a:ext>
            </a:extLst>
          </p:cNvPr>
          <p:cNvGrpSpPr/>
          <p:nvPr/>
        </p:nvGrpSpPr>
        <p:grpSpPr>
          <a:xfrm>
            <a:off x="336103" y="6593693"/>
            <a:ext cx="12026900" cy="1085851"/>
            <a:chOff x="336103" y="6593693"/>
            <a:chExt cx="12026900" cy="1085851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0B30378C-8CAB-4339-8851-2441ED56EE75}"/>
                </a:ext>
              </a:extLst>
            </p:cNvPr>
            <p:cNvSpPr/>
            <p:nvPr/>
          </p:nvSpPr>
          <p:spPr>
            <a:xfrm>
              <a:off x="843209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020340B0-9B3E-43FF-BFFC-F4405D716B81}"/>
                </a:ext>
              </a:extLst>
            </p:cNvPr>
            <p:cNvSpPr/>
            <p:nvPr/>
          </p:nvSpPr>
          <p:spPr>
            <a:xfrm>
              <a:off x="542031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B28C50AA-9716-4570-8823-5DDD227134C4}"/>
                </a:ext>
              </a:extLst>
            </p:cNvPr>
            <p:cNvSpPr/>
            <p:nvPr/>
          </p:nvSpPr>
          <p:spPr>
            <a:xfrm>
              <a:off x="336103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EC7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2B5AC06-54DF-4E62-A770-24ADAE5BB0F1}"/>
              </a:ext>
            </a:extLst>
          </p:cNvPr>
          <p:cNvSpPr txBox="1"/>
          <p:nvPr/>
        </p:nvSpPr>
        <p:spPr>
          <a:xfrm>
            <a:off x="356507" y="1222627"/>
            <a:ext cx="118354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6. Next, find the video to be edited, then click the checkmark on the top right corner.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B4127-2D72-4FD0-8B34-38535BC11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77" y="2447312"/>
            <a:ext cx="7765596" cy="38827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698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6C0E5B9F-914F-49F8-83BF-D6CC2434DF0A}"/>
              </a:ext>
            </a:extLst>
          </p:cNvPr>
          <p:cNvSpPr/>
          <p:nvPr/>
        </p:nvSpPr>
        <p:spPr>
          <a:xfrm>
            <a:off x="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755650 w 11169650"/>
              <a:gd name="connsiteY3" fmla="*/ 7429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755650" y="7429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EA55939-A030-4B62-A0BC-C2F03880BB0E}"/>
              </a:ext>
            </a:extLst>
          </p:cNvPr>
          <p:cNvSpPr/>
          <p:nvPr/>
        </p:nvSpPr>
        <p:spPr>
          <a:xfrm>
            <a:off x="41275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5C34C56-EE05-43F4-AE3A-41C11AAE8CB4}"/>
              </a:ext>
            </a:extLst>
          </p:cNvPr>
          <p:cNvSpPr/>
          <p:nvPr/>
        </p:nvSpPr>
        <p:spPr>
          <a:xfrm>
            <a:off x="2177156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ADE0B-52E8-408D-BA34-3CF65191EE7A}"/>
              </a:ext>
            </a:extLst>
          </p:cNvPr>
          <p:cNvGrpSpPr/>
          <p:nvPr/>
        </p:nvGrpSpPr>
        <p:grpSpPr>
          <a:xfrm>
            <a:off x="336103" y="6593693"/>
            <a:ext cx="12026900" cy="1085851"/>
            <a:chOff x="336103" y="6593693"/>
            <a:chExt cx="12026900" cy="1085851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0B30378C-8CAB-4339-8851-2441ED56EE75}"/>
                </a:ext>
              </a:extLst>
            </p:cNvPr>
            <p:cNvSpPr/>
            <p:nvPr/>
          </p:nvSpPr>
          <p:spPr>
            <a:xfrm>
              <a:off x="843209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020340B0-9B3E-43FF-BFFC-F4405D716B81}"/>
                </a:ext>
              </a:extLst>
            </p:cNvPr>
            <p:cNvSpPr/>
            <p:nvPr/>
          </p:nvSpPr>
          <p:spPr>
            <a:xfrm>
              <a:off x="542031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B28C50AA-9716-4570-8823-5DDD227134C4}"/>
                </a:ext>
              </a:extLst>
            </p:cNvPr>
            <p:cNvSpPr/>
            <p:nvPr/>
          </p:nvSpPr>
          <p:spPr>
            <a:xfrm>
              <a:off x="336103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EC7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2B5AC06-54DF-4E62-A770-24ADAE5BB0F1}"/>
              </a:ext>
            </a:extLst>
          </p:cNvPr>
          <p:cNvSpPr txBox="1"/>
          <p:nvPr/>
        </p:nvSpPr>
        <p:spPr>
          <a:xfrm>
            <a:off x="356507" y="1222627"/>
            <a:ext cx="11835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7. After that, will be heading to edit look like this.</a:t>
            </a:r>
          </a:p>
        </p:txBody>
      </p:sp>
      <p:pic>
        <p:nvPicPr>
          <p:cNvPr id="3" name="Picture 2">
            <a:hlinkClick r:id="rId2" action="ppaction://program"/>
            <a:extLst>
              <a:ext uri="{FF2B5EF4-FFF2-40B4-BE49-F238E27FC236}">
                <a16:creationId xmlns:a16="http://schemas.microsoft.com/office/drawing/2014/main" id="{FCC40E9D-8C33-4920-82A7-628DB884D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97" y="2180358"/>
            <a:ext cx="8080756" cy="40403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8799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6C0E5B9F-914F-49F8-83BF-D6CC2434DF0A}"/>
              </a:ext>
            </a:extLst>
          </p:cNvPr>
          <p:cNvSpPr/>
          <p:nvPr/>
        </p:nvSpPr>
        <p:spPr>
          <a:xfrm>
            <a:off x="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755650 w 11169650"/>
              <a:gd name="connsiteY3" fmla="*/ 7429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755650" y="7429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EA55939-A030-4B62-A0BC-C2F03880BB0E}"/>
              </a:ext>
            </a:extLst>
          </p:cNvPr>
          <p:cNvSpPr/>
          <p:nvPr/>
        </p:nvSpPr>
        <p:spPr>
          <a:xfrm>
            <a:off x="41275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5C34C56-EE05-43F4-AE3A-41C11AAE8CB4}"/>
              </a:ext>
            </a:extLst>
          </p:cNvPr>
          <p:cNvSpPr/>
          <p:nvPr/>
        </p:nvSpPr>
        <p:spPr>
          <a:xfrm>
            <a:off x="2177156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ADE0B-52E8-408D-BA34-3CF65191EE7A}"/>
              </a:ext>
            </a:extLst>
          </p:cNvPr>
          <p:cNvGrpSpPr/>
          <p:nvPr/>
        </p:nvGrpSpPr>
        <p:grpSpPr>
          <a:xfrm>
            <a:off x="336103" y="6593693"/>
            <a:ext cx="12026900" cy="1085851"/>
            <a:chOff x="336103" y="6593693"/>
            <a:chExt cx="12026900" cy="1085851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0B30378C-8CAB-4339-8851-2441ED56EE75}"/>
                </a:ext>
              </a:extLst>
            </p:cNvPr>
            <p:cNvSpPr/>
            <p:nvPr/>
          </p:nvSpPr>
          <p:spPr>
            <a:xfrm>
              <a:off x="843209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020340B0-9B3E-43FF-BFFC-F4405D716B81}"/>
                </a:ext>
              </a:extLst>
            </p:cNvPr>
            <p:cNvSpPr/>
            <p:nvPr/>
          </p:nvSpPr>
          <p:spPr>
            <a:xfrm>
              <a:off x="542031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B28C50AA-9716-4570-8823-5DDD227134C4}"/>
                </a:ext>
              </a:extLst>
            </p:cNvPr>
            <p:cNvSpPr/>
            <p:nvPr/>
          </p:nvSpPr>
          <p:spPr>
            <a:xfrm>
              <a:off x="336103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EC7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2B5AC06-54DF-4E62-A770-24ADAE5BB0F1}"/>
              </a:ext>
            </a:extLst>
          </p:cNvPr>
          <p:cNvSpPr txBox="1"/>
          <p:nvPr/>
        </p:nvSpPr>
        <p:spPr>
          <a:xfrm>
            <a:off x="356507" y="1222627"/>
            <a:ext cx="11835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8. Next, cutting a video.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76D749-9C92-492B-8D86-1F361C33C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76" y="2077176"/>
            <a:ext cx="8636447" cy="4318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Screenrecorder-2019-10-15-18-12-29-451">
            <a:hlinkClick r:id="" action="ppaction://media"/>
            <a:extLst>
              <a:ext uri="{FF2B5EF4-FFF2-40B4-BE49-F238E27FC236}">
                <a16:creationId xmlns:a16="http://schemas.microsoft.com/office/drawing/2014/main" id="{6DF32FB8-4A84-4F40-9792-16AA3DB499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7775" y="2062845"/>
            <a:ext cx="8636448" cy="4318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3517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6C0E5B9F-914F-49F8-83BF-D6CC2434DF0A}"/>
              </a:ext>
            </a:extLst>
          </p:cNvPr>
          <p:cNvSpPr/>
          <p:nvPr/>
        </p:nvSpPr>
        <p:spPr>
          <a:xfrm>
            <a:off x="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755650 w 11169650"/>
              <a:gd name="connsiteY3" fmla="*/ 7429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755650" y="7429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EA55939-A030-4B62-A0BC-C2F03880BB0E}"/>
              </a:ext>
            </a:extLst>
          </p:cNvPr>
          <p:cNvSpPr/>
          <p:nvPr/>
        </p:nvSpPr>
        <p:spPr>
          <a:xfrm>
            <a:off x="41275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5C34C56-EE05-43F4-AE3A-41C11AAE8CB4}"/>
              </a:ext>
            </a:extLst>
          </p:cNvPr>
          <p:cNvSpPr/>
          <p:nvPr/>
        </p:nvSpPr>
        <p:spPr>
          <a:xfrm>
            <a:off x="2177156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ADE0B-52E8-408D-BA34-3CF65191EE7A}"/>
              </a:ext>
            </a:extLst>
          </p:cNvPr>
          <p:cNvGrpSpPr/>
          <p:nvPr/>
        </p:nvGrpSpPr>
        <p:grpSpPr>
          <a:xfrm>
            <a:off x="336103" y="6593693"/>
            <a:ext cx="12026900" cy="1085851"/>
            <a:chOff x="336103" y="6593693"/>
            <a:chExt cx="12026900" cy="1085851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0B30378C-8CAB-4339-8851-2441ED56EE75}"/>
                </a:ext>
              </a:extLst>
            </p:cNvPr>
            <p:cNvSpPr/>
            <p:nvPr/>
          </p:nvSpPr>
          <p:spPr>
            <a:xfrm>
              <a:off x="843209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020340B0-9B3E-43FF-BFFC-F4405D716B81}"/>
                </a:ext>
              </a:extLst>
            </p:cNvPr>
            <p:cNvSpPr/>
            <p:nvPr/>
          </p:nvSpPr>
          <p:spPr>
            <a:xfrm>
              <a:off x="542031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B28C50AA-9716-4570-8823-5DDD227134C4}"/>
                </a:ext>
              </a:extLst>
            </p:cNvPr>
            <p:cNvSpPr/>
            <p:nvPr/>
          </p:nvSpPr>
          <p:spPr>
            <a:xfrm>
              <a:off x="336103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EC7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2B5AC06-54DF-4E62-A770-24ADAE5BB0F1}"/>
              </a:ext>
            </a:extLst>
          </p:cNvPr>
          <p:cNvSpPr txBox="1"/>
          <p:nvPr/>
        </p:nvSpPr>
        <p:spPr>
          <a:xfrm>
            <a:off x="356507" y="1222627"/>
            <a:ext cx="118354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9. Then, Select the type of transition effect that you want to use between videos </a:t>
            </a:r>
            <a:endParaRPr lang="en-ID" sz="3200" dirty="0">
              <a:solidFill>
                <a:schemeClr val="accent2">
                  <a:lumMod val="50000"/>
                </a:schemeClr>
              </a:solidFill>
              <a:latin typeface="Berlin Sans FB Demi" panose="020E0802020502020306" pitchFamily="34" charset="0"/>
              <a:ea typeface="DFGothic-EB" panose="02010609010101010101" pitchFamily="1" charset="-128"/>
            </a:endParaRPr>
          </a:p>
        </p:txBody>
      </p:sp>
      <p:pic>
        <p:nvPicPr>
          <p:cNvPr id="2" name="720_30_2.67_Oct152019_04">
            <a:hlinkClick r:id="" action="ppaction://media"/>
            <a:extLst>
              <a:ext uri="{FF2B5EF4-FFF2-40B4-BE49-F238E27FC236}">
                <a16:creationId xmlns:a16="http://schemas.microsoft.com/office/drawing/2014/main" id="{E7B8DB13-8B38-4B53-8BA0-ECA3CB8D66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3084" y="1991263"/>
            <a:ext cx="7516566" cy="42280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491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6C0E5B9F-914F-49F8-83BF-D6CC2434DF0A}"/>
              </a:ext>
            </a:extLst>
          </p:cNvPr>
          <p:cNvSpPr/>
          <p:nvPr/>
        </p:nvSpPr>
        <p:spPr>
          <a:xfrm>
            <a:off x="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755650 w 11169650"/>
              <a:gd name="connsiteY3" fmla="*/ 7429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755650" y="7429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EA55939-A030-4B62-A0BC-C2F03880BB0E}"/>
              </a:ext>
            </a:extLst>
          </p:cNvPr>
          <p:cNvSpPr/>
          <p:nvPr/>
        </p:nvSpPr>
        <p:spPr>
          <a:xfrm>
            <a:off x="41275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5C34C56-EE05-43F4-AE3A-41C11AAE8CB4}"/>
              </a:ext>
            </a:extLst>
          </p:cNvPr>
          <p:cNvSpPr/>
          <p:nvPr/>
        </p:nvSpPr>
        <p:spPr>
          <a:xfrm>
            <a:off x="2177156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ADE0B-52E8-408D-BA34-3CF65191EE7A}"/>
              </a:ext>
            </a:extLst>
          </p:cNvPr>
          <p:cNvGrpSpPr/>
          <p:nvPr/>
        </p:nvGrpSpPr>
        <p:grpSpPr>
          <a:xfrm>
            <a:off x="336103" y="6593693"/>
            <a:ext cx="12026900" cy="1085851"/>
            <a:chOff x="336103" y="6593693"/>
            <a:chExt cx="12026900" cy="1085851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0B30378C-8CAB-4339-8851-2441ED56EE75}"/>
                </a:ext>
              </a:extLst>
            </p:cNvPr>
            <p:cNvSpPr/>
            <p:nvPr/>
          </p:nvSpPr>
          <p:spPr>
            <a:xfrm>
              <a:off x="843209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020340B0-9B3E-43FF-BFFC-F4405D716B81}"/>
                </a:ext>
              </a:extLst>
            </p:cNvPr>
            <p:cNvSpPr/>
            <p:nvPr/>
          </p:nvSpPr>
          <p:spPr>
            <a:xfrm>
              <a:off x="542031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B28C50AA-9716-4570-8823-5DDD227134C4}"/>
                </a:ext>
              </a:extLst>
            </p:cNvPr>
            <p:cNvSpPr/>
            <p:nvPr/>
          </p:nvSpPr>
          <p:spPr>
            <a:xfrm>
              <a:off x="336103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EC7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2B5AC06-54DF-4E62-A770-24ADAE5BB0F1}"/>
              </a:ext>
            </a:extLst>
          </p:cNvPr>
          <p:cNvSpPr txBox="1"/>
          <p:nvPr/>
        </p:nvSpPr>
        <p:spPr>
          <a:xfrm>
            <a:off x="356507" y="1222627"/>
            <a:ext cx="11835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10. Next, adjust the volume on the video </a:t>
            </a:r>
            <a:endParaRPr lang="en-ID" sz="3200" dirty="0">
              <a:solidFill>
                <a:schemeClr val="accent2">
                  <a:lumMod val="50000"/>
                </a:schemeClr>
              </a:solidFill>
              <a:latin typeface="Berlin Sans FB Demi" panose="020E0802020502020306" pitchFamily="34" charset="0"/>
              <a:ea typeface="DFGothic-EB" panose="02010609010101010101" pitchFamily="1" charset="-12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0D7515-BC45-4199-89EF-88B94F1E6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76" y="2077176"/>
            <a:ext cx="8636447" cy="4318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8B9707-8E62-462A-88F5-A04425DA2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76" y="2077176"/>
            <a:ext cx="8636448" cy="4318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B3833F-868F-4647-9E16-6195DDDC34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36" t="17412" r="34883" b="72355"/>
          <a:stretch/>
        </p:blipFill>
        <p:spPr>
          <a:xfrm>
            <a:off x="6909484" y="2822305"/>
            <a:ext cx="490013" cy="449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445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6C0E5B9F-914F-49F8-83BF-D6CC2434DF0A}"/>
              </a:ext>
            </a:extLst>
          </p:cNvPr>
          <p:cNvSpPr/>
          <p:nvPr/>
        </p:nvSpPr>
        <p:spPr>
          <a:xfrm>
            <a:off x="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755650 w 11169650"/>
              <a:gd name="connsiteY3" fmla="*/ 7429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755650" y="7429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EA55939-A030-4B62-A0BC-C2F03880BB0E}"/>
              </a:ext>
            </a:extLst>
          </p:cNvPr>
          <p:cNvSpPr/>
          <p:nvPr/>
        </p:nvSpPr>
        <p:spPr>
          <a:xfrm>
            <a:off x="41275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5C34C56-EE05-43F4-AE3A-41C11AAE8CB4}"/>
              </a:ext>
            </a:extLst>
          </p:cNvPr>
          <p:cNvSpPr/>
          <p:nvPr/>
        </p:nvSpPr>
        <p:spPr>
          <a:xfrm>
            <a:off x="2177156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ADE0B-52E8-408D-BA34-3CF65191EE7A}"/>
              </a:ext>
            </a:extLst>
          </p:cNvPr>
          <p:cNvGrpSpPr/>
          <p:nvPr/>
        </p:nvGrpSpPr>
        <p:grpSpPr>
          <a:xfrm>
            <a:off x="336103" y="6593693"/>
            <a:ext cx="12026900" cy="1085851"/>
            <a:chOff x="336103" y="6593693"/>
            <a:chExt cx="12026900" cy="1085851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0B30378C-8CAB-4339-8851-2441ED56EE75}"/>
                </a:ext>
              </a:extLst>
            </p:cNvPr>
            <p:cNvSpPr/>
            <p:nvPr/>
          </p:nvSpPr>
          <p:spPr>
            <a:xfrm>
              <a:off x="843209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020340B0-9B3E-43FF-BFFC-F4405D716B81}"/>
                </a:ext>
              </a:extLst>
            </p:cNvPr>
            <p:cNvSpPr/>
            <p:nvPr/>
          </p:nvSpPr>
          <p:spPr>
            <a:xfrm>
              <a:off x="542031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B28C50AA-9716-4570-8823-5DDD227134C4}"/>
                </a:ext>
              </a:extLst>
            </p:cNvPr>
            <p:cNvSpPr/>
            <p:nvPr/>
          </p:nvSpPr>
          <p:spPr>
            <a:xfrm>
              <a:off x="336103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EC7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2B5AC06-54DF-4E62-A770-24ADAE5BB0F1}"/>
              </a:ext>
            </a:extLst>
          </p:cNvPr>
          <p:cNvSpPr txBox="1"/>
          <p:nvPr/>
        </p:nvSpPr>
        <p:spPr>
          <a:xfrm>
            <a:off x="356507" y="1222627"/>
            <a:ext cx="11835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11. Next, add audio on the video. </a:t>
            </a:r>
            <a:endParaRPr lang="en-ID" sz="3200" dirty="0">
              <a:solidFill>
                <a:schemeClr val="accent2">
                  <a:lumMod val="50000"/>
                </a:schemeClr>
              </a:solidFill>
              <a:latin typeface="Berlin Sans FB Demi" panose="020E0802020502020306" pitchFamily="34" charset="0"/>
              <a:ea typeface="DFGothic-EB" panose="02010609010101010101" pitchFamily="1" charset="-128"/>
            </a:endParaRPr>
          </a:p>
        </p:txBody>
      </p:sp>
      <p:pic>
        <p:nvPicPr>
          <p:cNvPr id="17" name="Picture 16">
            <a:hlinkClick r:id="rId2" action="ppaction://program"/>
            <a:extLst>
              <a:ext uri="{FF2B5EF4-FFF2-40B4-BE49-F238E27FC236}">
                <a16:creationId xmlns:a16="http://schemas.microsoft.com/office/drawing/2014/main" id="{05335809-BE07-45CA-B7C6-7B4E6B049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97" y="2180358"/>
            <a:ext cx="8080756" cy="40403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0C77A8-6114-47B2-B57C-618011A5D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97" y="2180358"/>
            <a:ext cx="8080755" cy="40403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5285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6C0E5B9F-914F-49F8-83BF-D6CC2434DF0A}"/>
              </a:ext>
            </a:extLst>
          </p:cNvPr>
          <p:cNvSpPr/>
          <p:nvPr/>
        </p:nvSpPr>
        <p:spPr>
          <a:xfrm>
            <a:off x="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755650 w 11169650"/>
              <a:gd name="connsiteY3" fmla="*/ 7429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755650" y="7429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EA55939-A030-4B62-A0BC-C2F03880BB0E}"/>
              </a:ext>
            </a:extLst>
          </p:cNvPr>
          <p:cNvSpPr/>
          <p:nvPr/>
        </p:nvSpPr>
        <p:spPr>
          <a:xfrm>
            <a:off x="41275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5C34C56-EE05-43F4-AE3A-41C11AAE8CB4}"/>
              </a:ext>
            </a:extLst>
          </p:cNvPr>
          <p:cNvSpPr/>
          <p:nvPr/>
        </p:nvSpPr>
        <p:spPr>
          <a:xfrm>
            <a:off x="2177156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ADE0B-52E8-408D-BA34-3CF65191EE7A}"/>
              </a:ext>
            </a:extLst>
          </p:cNvPr>
          <p:cNvGrpSpPr/>
          <p:nvPr/>
        </p:nvGrpSpPr>
        <p:grpSpPr>
          <a:xfrm>
            <a:off x="336103" y="6593693"/>
            <a:ext cx="12026900" cy="1085851"/>
            <a:chOff x="336103" y="6593693"/>
            <a:chExt cx="12026900" cy="1085851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0B30378C-8CAB-4339-8851-2441ED56EE75}"/>
                </a:ext>
              </a:extLst>
            </p:cNvPr>
            <p:cNvSpPr/>
            <p:nvPr/>
          </p:nvSpPr>
          <p:spPr>
            <a:xfrm>
              <a:off x="843209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020340B0-9B3E-43FF-BFFC-F4405D716B81}"/>
                </a:ext>
              </a:extLst>
            </p:cNvPr>
            <p:cNvSpPr/>
            <p:nvPr/>
          </p:nvSpPr>
          <p:spPr>
            <a:xfrm>
              <a:off x="542031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B28C50AA-9716-4570-8823-5DDD227134C4}"/>
                </a:ext>
              </a:extLst>
            </p:cNvPr>
            <p:cNvSpPr/>
            <p:nvPr/>
          </p:nvSpPr>
          <p:spPr>
            <a:xfrm>
              <a:off x="336103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EC7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2B5AC06-54DF-4E62-A770-24ADAE5BB0F1}"/>
              </a:ext>
            </a:extLst>
          </p:cNvPr>
          <p:cNvSpPr txBox="1"/>
          <p:nvPr/>
        </p:nvSpPr>
        <p:spPr>
          <a:xfrm>
            <a:off x="356507" y="1222627"/>
            <a:ext cx="11835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12. Next, add text on the video. </a:t>
            </a:r>
            <a:endParaRPr lang="en-ID" sz="3200" dirty="0">
              <a:solidFill>
                <a:schemeClr val="accent2">
                  <a:lumMod val="50000"/>
                </a:schemeClr>
              </a:solidFill>
              <a:latin typeface="Berlin Sans FB Demi" panose="020E0802020502020306" pitchFamily="34" charset="0"/>
              <a:ea typeface="DFGothic-EB" panose="02010609010101010101" pitchFamily="1" charset="-128"/>
            </a:endParaRPr>
          </a:p>
        </p:txBody>
      </p:sp>
      <p:pic>
        <p:nvPicPr>
          <p:cNvPr id="15" name="Picture 14">
            <a:hlinkClick r:id="rId6" action="ppaction://program"/>
            <a:extLst>
              <a:ext uri="{FF2B5EF4-FFF2-40B4-BE49-F238E27FC236}">
                <a16:creationId xmlns:a16="http://schemas.microsoft.com/office/drawing/2014/main" id="{A46229DD-5BD0-4628-9B83-47A2EB155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97" y="2180358"/>
            <a:ext cx="8080756" cy="40403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46632E-7C06-449F-B1D5-C7F70D1A01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97" y="2180358"/>
            <a:ext cx="8080756" cy="40403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C24894-D0ED-4C07-9C9C-91BA8241F9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237" y="2180358"/>
            <a:ext cx="8080756" cy="40403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E0C924-0D7D-495C-81C7-F435434E14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41" y="2180358"/>
            <a:ext cx="8233784" cy="4116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720_30_2.67_Oct152019_06">
            <a:hlinkClick r:id="" action="ppaction://media"/>
            <a:extLst>
              <a:ext uri="{FF2B5EF4-FFF2-40B4-BE49-F238E27FC236}">
                <a16:creationId xmlns:a16="http://schemas.microsoft.com/office/drawing/2014/main" id="{A10BC978-CBF5-4C33-8498-93DA796B23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880683" y="2124227"/>
            <a:ext cx="8157270" cy="41730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720_30_2.67_Oct152019_07">
            <a:hlinkClick r:id="" action="ppaction://media"/>
            <a:extLst>
              <a:ext uri="{FF2B5EF4-FFF2-40B4-BE49-F238E27FC236}">
                <a16:creationId xmlns:a16="http://schemas.microsoft.com/office/drawing/2014/main" id="{F1ACD87D-3B54-4BAF-8CCC-4BDFEC6BD1B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880683" y="2114346"/>
            <a:ext cx="8157270" cy="41829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068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6C0E5B9F-914F-49F8-83BF-D6CC2434DF0A}"/>
              </a:ext>
            </a:extLst>
          </p:cNvPr>
          <p:cNvSpPr/>
          <p:nvPr/>
        </p:nvSpPr>
        <p:spPr>
          <a:xfrm>
            <a:off x="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755650 w 11169650"/>
              <a:gd name="connsiteY3" fmla="*/ 7429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755650" y="7429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2762B2-BECA-4233-92B1-EED7FA269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40" y="2041435"/>
            <a:ext cx="8636446" cy="43182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BEA55939-A030-4B62-A0BC-C2F03880BB0E}"/>
              </a:ext>
            </a:extLst>
          </p:cNvPr>
          <p:cNvSpPr/>
          <p:nvPr/>
        </p:nvSpPr>
        <p:spPr>
          <a:xfrm>
            <a:off x="41275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5C34C56-EE05-43F4-AE3A-41C11AAE8CB4}"/>
              </a:ext>
            </a:extLst>
          </p:cNvPr>
          <p:cNvSpPr/>
          <p:nvPr/>
        </p:nvSpPr>
        <p:spPr>
          <a:xfrm>
            <a:off x="2177156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ADE0B-52E8-408D-BA34-3CF65191EE7A}"/>
              </a:ext>
            </a:extLst>
          </p:cNvPr>
          <p:cNvGrpSpPr/>
          <p:nvPr/>
        </p:nvGrpSpPr>
        <p:grpSpPr>
          <a:xfrm>
            <a:off x="336103" y="6593693"/>
            <a:ext cx="12026900" cy="1085851"/>
            <a:chOff x="336103" y="6593693"/>
            <a:chExt cx="12026900" cy="1085851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0B30378C-8CAB-4339-8851-2441ED56EE75}"/>
                </a:ext>
              </a:extLst>
            </p:cNvPr>
            <p:cNvSpPr/>
            <p:nvPr/>
          </p:nvSpPr>
          <p:spPr>
            <a:xfrm>
              <a:off x="843209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020340B0-9B3E-43FF-BFFC-F4405D716B81}"/>
                </a:ext>
              </a:extLst>
            </p:cNvPr>
            <p:cNvSpPr/>
            <p:nvPr/>
          </p:nvSpPr>
          <p:spPr>
            <a:xfrm>
              <a:off x="542031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B28C50AA-9716-4570-8823-5DDD227134C4}"/>
                </a:ext>
              </a:extLst>
            </p:cNvPr>
            <p:cNvSpPr/>
            <p:nvPr/>
          </p:nvSpPr>
          <p:spPr>
            <a:xfrm>
              <a:off x="336103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EC7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13A964B-B8D5-4FDB-B266-1905E27BF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77" y="2036104"/>
            <a:ext cx="8657772" cy="4328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B5AC06-54DF-4E62-A770-24ADAE5BB0F1}"/>
              </a:ext>
            </a:extLst>
          </p:cNvPr>
          <p:cNvSpPr txBox="1"/>
          <p:nvPr/>
        </p:nvSpPr>
        <p:spPr>
          <a:xfrm>
            <a:off x="356507" y="1222627"/>
            <a:ext cx="11835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13. Next, select filter the video . </a:t>
            </a:r>
            <a:endParaRPr lang="en-ID" sz="3200" dirty="0">
              <a:solidFill>
                <a:schemeClr val="accent2">
                  <a:lumMod val="50000"/>
                </a:schemeClr>
              </a:solidFill>
              <a:latin typeface="Berlin Sans FB Demi" panose="020E0802020502020306" pitchFamily="34" charset="0"/>
              <a:ea typeface="DFGothic-EB" panose="02010609010101010101" pitchFamily="1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C5FC1-4D8D-4F3D-92D8-EA3570277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40" y="2030772"/>
            <a:ext cx="8657772" cy="4328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591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6C0E5B9F-914F-49F8-83BF-D6CC2434DF0A}"/>
              </a:ext>
            </a:extLst>
          </p:cNvPr>
          <p:cNvSpPr/>
          <p:nvPr/>
        </p:nvSpPr>
        <p:spPr>
          <a:xfrm>
            <a:off x="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755650 w 11169650"/>
              <a:gd name="connsiteY3" fmla="*/ 7429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755650" y="7429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EA55939-A030-4B62-A0BC-C2F03880BB0E}"/>
              </a:ext>
            </a:extLst>
          </p:cNvPr>
          <p:cNvSpPr/>
          <p:nvPr/>
        </p:nvSpPr>
        <p:spPr>
          <a:xfrm>
            <a:off x="41275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5C34C56-EE05-43F4-AE3A-41C11AAE8CB4}"/>
              </a:ext>
            </a:extLst>
          </p:cNvPr>
          <p:cNvSpPr/>
          <p:nvPr/>
        </p:nvSpPr>
        <p:spPr>
          <a:xfrm>
            <a:off x="2177156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ADE0B-52E8-408D-BA34-3CF65191EE7A}"/>
              </a:ext>
            </a:extLst>
          </p:cNvPr>
          <p:cNvGrpSpPr/>
          <p:nvPr/>
        </p:nvGrpSpPr>
        <p:grpSpPr>
          <a:xfrm>
            <a:off x="336103" y="6593693"/>
            <a:ext cx="12026900" cy="1085851"/>
            <a:chOff x="336103" y="6593693"/>
            <a:chExt cx="12026900" cy="1085851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0B30378C-8CAB-4339-8851-2441ED56EE75}"/>
                </a:ext>
              </a:extLst>
            </p:cNvPr>
            <p:cNvSpPr/>
            <p:nvPr/>
          </p:nvSpPr>
          <p:spPr>
            <a:xfrm>
              <a:off x="843209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020340B0-9B3E-43FF-BFFC-F4405D716B81}"/>
                </a:ext>
              </a:extLst>
            </p:cNvPr>
            <p:cNvSpPr/>
            <p:nvPr/>
          </p:nvSpPr>
          <p:spPr>
            <a:xfrm>
              <a:off x="542031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B28C50AA-9716-4570-8823-5DDD227134C4}"/>
                </a:ext>
              </a:extLst>
            </p:cNvPr>
            <p:cNvSpPr/>
            <p:nvPr/>
          </p:nvSpPr>
          <p:spPr>
            <a:xfrm>
              <a:off x="336103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EC7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2B5AC06-54DF-4E62-A770-24ADAE5BB0F1}"/>
              </a:ext>
            </a:extLst>
          </p:cNvPr>
          <p:cNvSpPr txBox="1"/>
          <p:nvPr/>
        </p:nvSpPr>
        <p:spPr>
          <a:xfrm>
            <a:off x="356507" y="1222627"/>
            <a:ext cx="11835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14. Editing is finished. </a:t>
            </a:r>
            <a:endParaRPr lang="en-ID" sz="3200" dirty="0">
              <a:solidFill>
                <a:schemeClr val="accent2">
                  <a:lumMod val="50000"/>
                </a:schemeClr>
              </a:solidFill>
              <a:latin typeface="Berlin Sans FB Demi" panose="020E0802020502020306" pitchFamily="34" charset="0"/>
              <a:ea typeface="DFGothic-EB" panose="02010609010101010101" pitchFamily="1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2AE2B-E16B-470D-80C8-33ABAF129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2114550"/>
            <a:ext cx="8458200" cy="42291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3182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6C0E5B9F-914F-49F8-83BF-D6CC2434DF0A}"/>
              </a:ext>
            </a:extLst>
          </p:cNvPr>
          <p:cNvSpPr/>
          <p:nvPr/>
        </p:nvSpPr>
        <p:spPr>
          <a:xfrm>
            <a:off x="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755650 w 11169650"/>
              <a:gd name="connsiteY3" fmla="*/ 7429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755650" y="7429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0B30378C-8CAB-4339-8851-2441ED56EE75}"/>
              </a:ext>
            </a:extLst>
          </p:cNvPr>
          <p:cNvSpPr/>
          <p:nvPr/>
        </p:nvSpPr>
        <p:spPr>
          <a:xfrm>
            <a:off x="843209" y="6303406"/>
            <a:ext cx="11519794" cy="1085851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2262744"/>
              <a:gd name="connsiteY0" fmla="*/ 6350 h 1114425"/>
              <a:gd name="connsiteX1" fmla="*/ 11169650 w 12262744"/>
              <a:gd name="connsiteY1" fmla="*/ 0 h 1114425"/>
              <a:gd name="connsiteX2" fmla="*/ 12262744 w 12262744"/>
              <a:gd name="connsiteY2" fmla="*/ 1114425 h 1114425"/>
              <a:gd name="connsiteX3" fmla="*/ 1111250 w 12262744"/>
              <a:gd name="connsiteY3" fmla="*/ 1085850 h 1114425"/>
              <a:gd name="connsiteX4" fmla="*/ 0 w 12262744"/>
              <a:gd name="connsiteY4" fmla="*/ 635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2744" h="1114425">
                <a:moveTo>
                  <a:pt x="0" y="6350"/>
                </a:moveTo>
                <a:lnTo>
                  <a:pt x="11169650" y="0"/>
                </a:lnTo>
                <a:lnTo>
                  <a:pt x="12262744" y="1114425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020340B0-9B3E-43FF-BFFC-F4405D716B81}"/>
              </a:ext>
            </a:extLst>
          </p:cNvPr>
          <p:cNvSpPr/>
          <p:nvPr/>
        </p:nvSpPr>
        <p:spPr>
          <a:xfrm>
            <a:off x="542031" y="6303406"/>
            <a:ext cx="11519794" cy="1085851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2262744"/>
              <a:gd name="connsiteY0" fmla="*/ 6350 h 1114425"/>
              <a:gd name="connsiteX1" fmla="*/ 11169650 w 12262744"/>
              <a:gd name="connsiteY1" fmla="*/ 0 h 1114425"/>
              <a:gd name="connsiteX2" fmla="*/ 12262744 w 12262744"/>
              <a:gd name="connsiteY2" fmla="*/ 1114425 h 1114425"/>
              <a:gd name="connsiteX3" fmla="*/ 1111250 w 12262744"/>
              <a:gd name="connsiteY3" fmla="*/ 1085850 h 1114425"/>
              <a:gd name="connsiteX4" fmla="*/ 0 w 12262744"/>
              <a:gd name="connsiteY4" fmla="*/ 635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2744" h="1114425">
                <a:moveTo>
                  <a:pt x="0" y="6350"/>
                </a:moveTo>
                <a:lnTo>
                  <a:pt x="11169650" y="0"/>
                </a:lnTo>
                <a:lnTo>
                  <a:pt x="12262744" y="1114425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EA55939-A030-4B62-A0BC-C2F03880BB0E}"/>
              </a:ext>
            </a:extLst>
          </p:cNvPr>
          <p:cNvSpPr/>
          <p:nvPr/>
        </p:nvSpPr>
        <p:spPr>
          <a:xfrm>
            <a:off x="41275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5C34C56-EE05-43F4-AE3A-41C11AAE8CB4}"/>
              </a:ext>
            </a:extLst>
          </p:cNvPr>
          <p:cNvSpPr/>
          <p:nvPr/>
        </p:nvSpPr>
        <p:spPr>
          <a:xfrm>
            <a:off x="2177156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28C50AA-9716-4570-8823-5DDD227134C4}"/>
              </a:ext>
            </a:extLst>
          </p:cNvPr>
          <p:cNvSpPr/>
          <p:nvPr/>
        </p:nvSpPr>
        <p:spPr>
          <a:xfrm>
            <a:off x="336103" y="6303406"/>
            <a:ext cx="11519794" cy="1085851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2262744"/>
              <a:gd name="connsiteY0" fmla="*/ 6350 h 1114425"/>
              <a:gd name="connsiteX1" fmla="*/ 11169650 w 12262744"/>
              <a:gd name="connsiteY1" fmla="*/ 0 h 1114425"/>
              <a:gd name="connsiteX2" fmla="*/ 12262744 w 12262744"/>
              <a:gd name="connsiteY2" fmla="*/ 1114425 h 1114425"/>
              <a:gd name="connsiteX3" fmla="*/ 1111250 w 12262744"/>
              <a:gd name="connsiteY3" fmla="*/ 1085850 h 1114425"/>
              <a:gd name="connsiteX4" fmla="*/ 0 w 12262744"/>
              <a:gd name="connsiteY4" fmla="*/ 635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2744" h="1114425">
                <a:moveTo>
                  <a:pt x="0" y="6350"/>
                </a:moveTo>
                <a:lnTo>
                  <a:pt x="11169650" y="0"/>
                </a:lnTo>
                <a:lnTo>
                  <a:pt x="12262744" y="1114425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7056E-0736-4FDA-B95E-F168CC5923A3}"/>
              </a:ext>
            </a:extLst>
          </p:cNvPr>
          <p:cNvSpPr txBox="1"/>
          <p:nvPr/>
        </p:nvSpPr>
        <p:spPr>
          <a:xfrm>
            <a:off x="1866900" y="1238326"/>
            <a:ext cx="8458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72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Crew Of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4A554-BDDD-4A99-9A23-4E9ADF557560}"/>
              </a:ext>
            </a:extLst>
          </p:cNvPr>
          <p:cNvSpPr txBox="1"/>
          <p:nvPr/>
        </p:nvSpPr>
        <p:spPr>
          <a:xfrm>
            <a:off x="1042754" y="2826943"/>
            <a:ext cx="108131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en-ID" sz="4400" dirty="0" err="1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Arlan</a:t>
            </a:r>
            <a:r>
              <a:rPr lang="en-ID" sz="44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 </a:t>
            </a:r>
            <a:r>
              <a:rPr lang="en-ID" sz="4400" dirty="0" err="1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Ady</a:t>
            </a:r>
            <a:r>
              <a:rPr lang="en-ID" sz="44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 </a:t>
            </a:r>
            <a:r>
              <a:rPr lang="en-ID" sz="4400" dirty="0" err="1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Pratama</a:t>
            </a:r>
            <a:r>
              <a:rPr lang="en-ID" sz="44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 (4)</a:t>
            </a:r>
          </a:p>
          <a:p>
            <a:pPr marL="914400" indent="-914400">
              <a:buAutoNum type="arabicPeriod"/>
            </a:pPr>
            <a:r>
              <a:rPr lang="en-ID" sz="4400" dirty="0" err="1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Mochammad</a:t>
            </a:r>
            <a:r>
              <a:rPr lang="en-ID" sz="44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 </a:t>
            </a:r>
            <a:r>
              <a:rPr lang="en-ID" sz="4400" dirty="0" err="1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Syaifuddin</a:t>
            </a:r>
            <a:r>
              <a:rPr lang="en-ID" sz="44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 </a:t>
            </a:r>
            <a:r>
              <a:rPr lang="en-ID" sz="4400" dirty="0" err="1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Zuhri</a:t>
            </a:r>
            <a:r>
              <a:rPr lang="en-ID" sz="44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 (17)</a:t>
            </a:r>
          </a:p>
          <a:p>
            <a:pPr marL="914400" indent="-914400">
              <a:buAutoNum type="arabicPeriod"/>
            </a:pPr>
            <a:r>
              <a:rPr lang="en-ID" sz="4400" dirty="0" err="1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Sesha</a:t>
            </a:r>
            <a:r>
              <a:rPr lang="en-ID" sz="44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 </a:t>
            </a:r>
            <a:r>
              <a:rPr lang="en-ID" sz="4400" dirty="0" err="1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Dwi</a:t>
            </a:r>
            <a:r>
              <a:rPr lang="en-ID" sz="44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 Lestari (27)</a:t>
            </a:r>
          </a:p>
        </p:txBody>
      </p:sp>
    </p:spTree>
    <p:extLst>
      <p:ext uri="{BB962C8B-B14F-4D97-AF65-F5344CB8AC3E}">
        <p14:creationId xmlns:p14="http://schemas.microsoft.com/office/powerpoint/2010/main" val="351687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6C0E5B9F-914F-49F8-83BF-D6CC2434DF0A}"/>
              </a:ext>
            </a:extLst>
          </p:cNvPr>
          <p:cNvSpPr/>
          <p:nvPr/>
        </p:nvSpPr>
        <p:spPr>
          <a:xfrm>
            <a:off x="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755650 w 11169650"/>
              <a:gd name="connsiteY3" fmla="*/ 7429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755650" y="7429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EA55939-A030-4B62-A0BC-C2F03880BB0E}"/>
              </a:ext>
            </a:extLst>
          </p:cNvPr>
          <p:cNvSpPr/>
          <p:nvPr/>
        </p:nvSpPr>
        <p:spPr>
          <a:xfrm>
            <a:off x="41275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5C34C56-EE05-43F4-AE3A-41C11AAE8CB4}"/>
              </a:ext>
            </a:extLst>
          </p:cNvPr>
          <p:cNvSpPr/>
          <p:nvPr/>
        </p:nvSpPr>
        <p:spPr>
          <a:xfrm>
            <a:off x="2177156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ADE0B-52E8-408D-BA34-3CF65191EE7A}"/>
              </a:ext>
            </a:extLst>
          </p:cNvPr>
          <p:cNvGrpSpPr/>
          <p:nvPr/>
        </p:nvGrpSpPr>
        <p:grpSpPr>
          <a:xfrm>
            <a:off x="336103" y="6593693"/>
            <a:ext cx="12026900" cy="1085851"/>
            <a:chOff x="336103" y="6593693"/>
            <a:chExt cx="12026900" cy="1085851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0B30378C-8CAB-4339-8851-2441ED56EE75}"/>
                </a:ext>
              </a:extLst>
            </p:cNvPr>
            <p:cNvSpPr/>
            <p:nvPr/>
          </p:nvSpPr>
          <p:spPr>
            <a:xfrm>
              <a:off x="843209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020340B0-9B3E-43FF-BFFC-F4405D716B81}"/>
                </a:ext>
              </a:extLst>
            </p:cNvPr>
            <p:cNvSpPr/>
            <p:nvPr/>
          </p:nvSpPr>
          <p:spPr>
            <a:xfrm>
              <a:off x="542031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B28C50AA-9716-4570-8823-5DDD227134C4}"/>
                </a:ext>
              </a:extLst>
            </p:cNvPr>
            <p:cNvSpPr/>
            <p:nvPr/>
          </p:nvSpPr>
          <p:spPr>
            <a:xfrm>
              <a:off x="336103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EC7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2B5AC06-54DF-4E62-A770-24ADAE5BB0F1}"/>
              </a:ext>
            </a:extLst>
          </p:cNvPr>
          <p:cNvSpPr txBox="1"/>
          <p:nvPr/>
        </p:nvSpPr>
        <p:spPr>
          <a:xfrm>
            <a:off x="356507" y="1222627"/>
            <a:ext cx="11835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15. After edit video, export video </a:t>
            </a:r>
            <a:r>
              <a:rPr lang="en-US" sz="320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to gallery. </a:t>
            </a:r>
            <a:endParaRPr lang="en-ID" sz="3200" dirty="0">
              <a:solidFill>
                <a:schemeClr val="accent2">
                  <a:lumMod val="50000"/>
                </a:schemeClr>
              </a:solidFill>
              <a:latin typeface="Berlin Sans FB Demi" panose="020E0802020502020306" pitchFamily="34" charset="0"/>
              <a:ea typeface="DFGothic-EB" panose="02010609010101010101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2750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6D7C0F26-ADA4-435C-B0E1-32357592A550}"/>
              </a:ext>
            </a:extLst>
          </p:cNvPr>
          <p:cNvSpPr/>
          <p:nvPr/>
        </p:nvSpPr>
        <p:spPr>
          <a:xfrm>
            <a:off x="1" y="0"/>
            <a:ext cx="9543245" cy="3322749"/>
          </a:xfrm>
          <a:custGeom>
            <a:avLst/>
            <a:gdLst>
              <a:gd name="connsiteX0" fmla="*/ 0 w 7431110"/>
              <a:gd name="connsiteY0" fmla="*/ 0 h 1918952"/>
              <a:gd name="connsiteX1" fmla="*/ 7431110 w 7431110"/>
              <a:gd name="connsiteY1" fmla="*/ 0 h 1918952"/>
              <a:gd name="connsiteX2" fmla="*/ 7431110 w 7431110"/>
              <a:gd name="connsiteY2" fmla="*/ 1918952 h 1918952"/>
              <a:gd name="connsiteX3" fmla="*/ 0 w 7431110"/>
              <a:gd name="connsiteY3" fmla="*/ 1918952 h 1918952"/>
              <a:gd name="connsiteX4" fmla="*/ 0 w 7431110"/>
              <a:gd name="connsiteY4" fmla="*/ 0 h 1918952"/>
              <a:gd name="connsiteX0" fmla="*/ 0 w 9543245"/>
              <a:gd name="connsiteY0" fmla="*/ 0 h 1918952"/>
              <a:gd name="connsiteX1" fmla="*/ 9543245 w 9543245"/>
              <a:gd name="connsiteY1" fmla="*/ 0 h 1918952"/>
              <a:gd name="connsiteX2" fmla="*/ 9543245 w 9543245"/>
              <a:gd name="connsiteY2" fmla="*/ 1918952 h 1918952"/>
              <a:gd name="connsiteX3" fmla="*/ 2112135 w 9543245"/>
              <a:gd name="connsiteY3" fmla="*/ 1918952 h 1918952"/>
              <a:gd name="connsiteX4" fmla="*/ 0 w 9543245"/>
              <a:gd name="connsiteY4" fmla="*/ 0 h 1918952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1918952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4108361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  <a:gd name="connsiteX0" fmla="*/ 0 w 9543245"/>
              <a:gd name="connsiteY0" fmla="*/ 0 h 4108361"/>
              <a:gd name="connsiteX1" fmla="*/ 9543245 w 9543245"/>
              <a:gd name="connsiteY1" fmla="*/ 0 h 4108361"/>
              <a:gd name="connsiteX2" fmla="*/ 9543245 w 9543245"/>
              <a:gd name="connsiteY2" fmla="*/ 4108361 h 4108361"/>
              <a:gd name="connsiteX3" fmla="*/ 2125014 w 9543245"/>
              <a:gd name="connsiteY3" fmla="*/ 3232597 h 4108361"/>
              <a:gd name="connsiteX4" fmla="*/ 0 w 9543245"/>
              <a:gd name="connsiteY4" fmla="*/ 0 h 4108361"/>
              <a:gd name="connsiteX0" fmla="*/ 0 w 9543245"/>
              <a:gd name="connsiteY0" fmla="*/ 0 h 3322749"/>
              <a:gd name="connsiteX1" fmla="*/ 9543245 w 9543245"/>
              <a:gd name="connsiteY1" fmla="*/ 0 h 3322749"/>
              <a:gd name="connsiteX2" fmla="*/ 9478851 w 9543245"/>
              <a:gd name="connsiteY2" fmla="*/ 3322749 h 3322749"/>
              <a:gd name="connsiteX3" fmla="*/ 2125014 w 9543245"/>
              <a:gd name="connsiteY3" fmla="*/ 3232597 h 3322749"/>
              <a:gd name="connsiteX4" fmla="*/ 0 w 9543245"/>
              <a:gd name="connsiteY4" fmla="*/ 0 h 332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3245" h="3322749">
                <a:moveTo>
                  <a:pt x="0" y="0"/>
                </a:moveTo>
                <a:lnTo>
                  <a:pt x="9543245" y="0"/>
                </a:lnTo>
                <a:lnTo>
                  <a:pt x="9478851" y="3322749"/>
                </a:lnTo>
                <a:lnTo>
                  <a:pt x="2125014" y="3232597"/>
                </a:lnTo>
                <a:lnTo>
                  <a:pt x="0" y="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FF17C18-1922-4E5B-B413-4FC194E5A1A0}"/>
              </a:ext>
            </a:extLst>
          </p:cNvPr>
          <p:cNvSpPr/>
          <p:nvPr/>
        </p:nvSpPr>
        <p:spPr>
          <a:xfrm>
            <a:off x="579551" y="0"/>
            <a:ext cx="9543245" cy="4146997"/>
          </a:xfrm>
          <a:custGeom>
            <a:avLst/>
            <a:gdLst>
              <a:gd name="connsiteX0" fmla="*/ 0 w 7431110"/>
              <a:gd name="connsiteY0" fmla="*/ 0 h 1918952"/>
              <a:gd name="connsiteX1" fmla="*/ 7431110 w 7431110"/>
              <a:gd name="connsiteY1" fmla="*/ 0 h 1918952"/>
              <a:gd name="connsiteX2" fmla="*/ 7431110 w 7431110"/>
              <a:gd name="connsiteY2" fmla="*/ 1918952 h 1918952"/>
              <a:gd name="connsiteX3" fmla="*/ 0 w 7431110"/>
              <a:gd name="connsiteY3" fmla="*/ 1918952 h 1918952"/>
              <a:gd name="connsiteX4" fmla="*/ 0 w 7431110"/>
              <a:gd name="connsiteY4" fmla="*/ 0 h 1918952"/>
              <a:gd name="connsiteX0" fmla="*/ 0 w 9543245"/>
              <a:gd name="connsiteY0" fmla="*/ 0 h 1918952"/>
              <a:gd name="connsiteX1" fmla="*/ 9543245 w 9543245"/>
              <a:gd name="connsiteY1" fmla="*/ 0 h 1918952"/>
              <a:gd name="connsiteX2" fmla="*/ 9543245 w 9543245"/>
              <a:gd name="connsiteY2" fmla="*/ 1918952 h 1918952"/>
              <a:gd name="connsiteX3" fmla="*/ 2112135 w 9543245"/>
              <a:gd name="connsiteY3" fmla="*/ 1918952 h 1918952"/>
              <a:gd name="connsiteX4" fmla="*/ 0 w 9543245"/>
              <a:gd name="connsiteY4" fmla="*/ 0 h 1918952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1918952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4108361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3245" h="4146997">
                <a:moveTo>
                  <a:pt x="0" y="0"/>
                </a:moveTo>
                <a:lnTo>
                  <a:pt x="9543245" y="0"/>
                </a:lnTo>
                <a:lnTo>
                  <a:pt x="9543245" y="4108361"/>
                </a:lnTo>
                <a:lnTo>
                  <a:pt x="2717442" y="41469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3CEBE7-33C5-4FD2-BB4D-A808AEE6A1E8}"/>
              </a:ext>
            </a:extLst>
          </p:cNvPr>
          <p:cNvSpPr/>
          <p:nvPr/>
        </p:nvSpPr>
        <p:spPr>
          <a:xfrm>
            <a:off x="2648754" y="0"/>
            <a:ext cx="9543245" cy="4146997"/>
          </a:xfrm>
          <a:custGeom>
            <a:avLst/>
            <a:gdLst>
              <a:gd name="connsiteX0" fmla="*/ 0 w 7431110"/>
              <a:gd name="connsiteY0" fmla="*/ 0 h 1918952"/>
              <a:gd name="connsiteX1" fmla="*/ 7431110 w 7431110"/>
              <a:gd name="connsiteY1" fmla="*/ 0 h 1918952"/>
              <a:gd name="connsiteX2" fmla="*/ 7431110 w 7431110"/>
              <a:gd name="connsiteY2" fmla="*/ 1918952 h 1918952"/>
              <a:gd name="connsiteX3" fmla="*/ 0 w 7431110"/>
              <a:gd name="connsiteY3" fmla="*/ 1918952 h 1918952"/>
              <a:gd name="connsiteX4" fmla="*/ 0 w 7431110"/>
              <a:gd name="connsiteY4" fmla="*/ 0 h 1918952"/>
              <a:gd name="connsiteX0" fmla="*/ 0 w 9543245"/>
              <a:gd name="connsiteY0" fmla="*/ 0 h 1918952"/>
              <a:gd name="connsiteX1" fmla="*/ 9543245 w 9543245"/>
              <a:gd name="connsiteY1" fmla="*/ 0 h 1918952"/>
              <a:gd name="connsiteX2" fmla="*/ 9543245 w 9543245"/>
              <a:gd name="connsiteY2" fmla="*/ 1918952 h 1918952"/>
              <a:gd name="connsiteX3" fmla="*/ 2112135 w 9543245"/>
              <a:gd name="connsiteY3" fmla="*/ 1918952 h 1918952"/>
              <a:gd name="connsiteX4" fmla="*/ 0 w 9543245"/>
              <a:gd name="connsiteY4" fmla="*/ 0 h 1918952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1918952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4108361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3245" h="4146997">
                <a:moveTo>
                  <a:pt x="0" y="0"/>
                </a:moveTo>
                <a:lnTo>
                  <a:pt x="9543245" y="0"/>
                </a:lnTo>
                <a:lnTo>
                  <a:pt x="9543245" y="4108361"/>
                </a:lnTo>
                <a:lnTo>
                  <a:pt x="2717442" y="4146997"/>
                </a:lnTo>
                <a:lnTo>
                  <a:pt x="0" y="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AF9792F-2F12-444D-8AE5-024C408182A0}"/>
              </a:ext>
            </a:extLst>
          </p:cNvPr>
          <p:cNvSpPr/>
          <p:nvPr/>
        </p:nvSpPr>
        <p:spPr>
          <a:xfrm>
            <a:off x="-442790" y="2882109"/>
            <a:ext cx="2511994" cy="3424350"/>
          </a:xfrm>
          <a:custGeom>
            <a:avLst/>
            <a:gdLst>
              <a:gd name="connsiteX0" fmla="*/ 0 w 7431110"/>
              <a:gd name="connsiteY0" fmla="*/ 0 h 1918952"/>
              <a:gd name="connsiteX1" fmla="*/ 7431110 w 7431110"/>
              <a:gd name="connsiteY1" fmla="*/ 0 h 1918952"/>
              <a:gd name="connsiteX2" fmla="*/ 7431110 w 7431110"/>
              <a:gd name="connsiteY2" fmla="*/ 1918952 h 1918952"/>
              <a:gd name="connsiteX3" fmla="*/ 0 w 7431110"/>
              <a:gd name="connsiteY3" fmla="*/ 1918952 h 1918952"/>
              <a:gd name="connsiteX4" fmla="*/ 0 w 7431110"/>
              <a:gd name="connsiteY4" fmla="*/ 0 h 1918952"/>
              <a:gd name="connsiteX0" fmla="*/ 0 w 9543245"/>
              <a:gd name="connsiteY0" fmla="*/ 0 h 1918952"/>
              <a:gd name="connsiteX1" fmla="*/ 9543245 w 9543245"/>
              <a:gd name="connsiteY1" fmla="*/ 0 h 1918952"/>
              <a:gd name="connsiteX2" fmla="*/ 9543245 w 9543245"/>
              <a:gd name="connsiteY2" fmla="*/ 1918952 h 1918952"/>
              <a:gd name="connsiteX3" fmla="*/ 2112135 w 9543245"/>
              <a:gd name="connsiteY3" fmla="*/ 1918952 h 1918952"/>
              <a:gd name="connsiteX4" fmla="*/ 0 w 9543245"/>
              <a:gd name="connsiteY4" fmla="*/ 0 h 1918952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1918952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4108361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  <a:gd name="connsiteX0" fmla="*/ 0 w 9543245"/>
              <a:gd name="connsiteY0" fmla="*/ 0 h 4108361"/>
              <a:gd name="connsiteX1" fmla="*/ 9543245 w 9543245"/>
              <a:gd name="connsiteY1" fmla="*/ 0 h 4108361"/>
              <a:gd name="connsiteX2" fmla="*/ 9543245 w 9543245"/>
              <a:gd name="connsiteY2" fmla="*/ 4108361 h 4108361"/>
              <a:gd name="connsiteX3" fmla="*/ 2125014 w 9543245"/>
              <a:gd name="connsiteY3" fmla="*/ 3232597 h 4108361"/>
              <a:gd name="connsiteX4" fmla="*/ 0 w 9543245"/>
              <a:gd name="connsiteY4" fmla="*/ 0 h 4108361"/>
              <a:gd name="connsiteX0" fmla="*/ 0 w 9543245"/>
              <a:gd name="connsiteY0" fmla="*/ 0 h 3322749"/>
              <a:gd name="connsiteX1" fmla="*/ 9543245 w 9543245"/>
              <a:gd name="connsiteY1" fmla="*/ 0 h 3322749"/>
              <a:gd name="connsiteX2" fmla="*/ 9478851 w 9543245"/>
              <a:gd name="connsiteY2" fmla="*/ 3322749 h 3322749"/>
              <a:gd name="connsiteX3" fmla="*/ 2125014 w 9543245"/>
              <a:gd name="connsiteY3" fmla="*/ 3232597 h 3322749"/>
              <a:gd name="connsiteX4" fmla="*/ 0 w 9543245"/>
              <a:gd name="connsiteY4" fmla="*/ 0 h 3322749"/>
              <a:gd name="connsiteX0" fmla="*/ 0 w 9543245"/>
              <a:gd name="connsiteY0" fmla="*/ 0 h 3348711"/>
              <a:gd name="connsiteX1" fmla="*/ 9543245 w 9543245"/>
              <a:gd name="connsiteY1" fmla="*/ 0 h 3348711"/>
              <a:gd name="connsiteX2" fmla="*/ 9478851 w 9543245"/>
              <a:gd name="connsiteY2" fmla="*/ 3322749 h 3348711"/>
              <a:gd name="connsiteX3" fmla="*/ 2183071 w 9543245"/>
              <a:gd name="connsiteY3" fmla="*/ 3348711 h 3348711"/>
              <a:gd name="connsiteX4" fmla="*/ 0 w 9543245"/>
              <a:gd name="connsiteY4" fmla="*/ 0 h 3348711"/>
              <a:gd name="connsiteX0" fmla="*/ 0 w 9478851"/>
              <a:gd name="connsiteY0" fmla="*/ 14515 h 3363226"/>
              <a:gd name="connsiteX1" fmla="*/ 602445 w 9478851"/>
              <a:gd name="connsiteY1" fmla="*/ 0 h 3363226"/>
              <a:gd name="connsiteX2" fmla="*/ 9478851 w 9478851"/>
              <a:gd name="connsiteY2" fmla="*/ 3337264 h 3363226"/>
              <a:gd name="connsiteX3" fmla="*/ 2183071 w 9478851"/>
              <a:gd name="connsiteY3" fmla="*/ 3363226 h 3363226"/>
              <a:gd name="connsiteX4" fmla="*/ 0 w 9478851"/>
              <a:gd name="connsiteY4" fmla="*/ 14515 h 3363226"/>
              <a:gd name="connsiteX0" fmla="*/ 0 w 2511994"/>
              <a:gd name="connsiteY0" fmla="*/ 14515 h 3424350"/>
              <a:gd name="connsiteX1" fmla="*/ 602445 w 2511994"/>
              <a:gd name="connsiteY1" fmla="*/ 0 h 3424350"/>
              <a:gd name="connsiteX2" fmla="*/ 2511994 w 2511994"/>
              <a:gd name="connsiteY2" fmla="*/ 3424350 h 3424350"/>
              <a:gd name="connsiteX3" fmla="*/ 2183071 w 2511994"/>
              <a:gd name="connsiteY3" fmla="*/ 3363226 h 3424350"/>
              <a:gd name="connsiteX4" fmla="*/ 0 w 2511994"/>
              <a:gd name="connsiteY4" fmla="*/ 14515 h 3424350"/>
              <a:gd name="connsiteX0" fmla="*/ 0 w 2511994"/>
              <a:gd name="connsiteY0" fmla="*/ 14515 h 3424350"/>
              <a:gd name="connsiteX1" fmla="*/ 254102 w 2511994"/>
              <a:gd name="connsiteY1" fmla="*/ 0 h 3424350"/>
              <a:gd name="connsiteX2" fmla="*/ 2511994 w 2511994"/>
              <a:gd name="connsiteY2" fmla="*/ 3424350 h 3424350"/>
              <a:gd name="connsiteX3" fmla="*/ 2183071 w 2511994"/>
              <a:gd name="connsiteY3" fmla="*/ 3363226 h 3424350"/>
              <a:gd name="connsiteX4" fmla="*/ 0 w 2511994"/>
              <a:gd name="connsiteY4" fmla="*/ 14515 h 342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1994" h="3424350">
                <a:moveTo>
                  <a:pt x="0" y="14515"/>
                </a:moveTo>
                <a:lnTo>
                  <a:pt x="254102" y="0"/>
                </a:lnTo>
                <a:lnTo>
                  <a:pt x="2511994" y="3424350"/>
                </a:lnTo>
                <a:lnTo>
                  <a:pt x="2183071" y="3363226"/>
                </a:lnTo>
                <a:lnTo>
                  <a:pt x="0" y="14515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7674C26-BF0F-423B-B2CD-978646CD45AC}"/>
              </a:ext>
            </a:extLst>
          </p:cNvPr>
          <p:cNvSpPr/>
          <p:nvPr/>
        </p:nvSpPr>
        <p:spPr>
          <a:xfrm>
            <a:off x="311953" y="4812510"/>
            <a:ext cx="2511994" cy="3409835"/>
          </a:xfrm>
          <a:custGeom>
            <a:avLst/>
            <a:gdLst>
              <a:gd name="connsiteX0" fmla="*/ 0 w 7431110"/>
              <a:gd name="connsiteY0" fmla="*/ 0 h 1918952"/>
              <a:gd name="connsiteX1" fmla="*/ 7431110 w 7431110"/>
              <a:gd name="connsiteY1" fmla="*/ 0 h 1918952"/>
              <a:gd name="connsiteX2" fmla="*/ 7431110 w 7431110"/>
              <a:gd name="connsiteY2" fmla="*/ 1918952 h 1918952"/>
              <a:gd name="connsiteX3" fmla="*/ 0 w 7431110"/>
              <a:gd name="connsiteY3" fmla="*/ 1918952 h 1918952"/>
              <a:gd name="connsiteX4" fmla="*/ 0 w 7431110"/>
              <a:gd name="connsiteY4" fmla="*/ 0 h 1918952"/>
              <a:gd name="connsiteX0" fmla="*/ 0 w 9543245"/>
              <a:gd name="connsiteY0" fmla="*/ 0 h 1918952"/>
              <a:gd name="connsiteX1" fmla="*/ 9543245 w 9543245"/>
              <a:gd name="connsiteY1" fmla="*/ 0 h 1918952"/>
              <a:gd name="connsiteX2" fmla="*/ 9543245 w 9543245"/>
              <a:gd name="connsiteY2" fmla="*/ 1918952 h 1918952"/>
              <a:gd name="connsiteX3" fmla="*/ 2112135 w 9543245"/>
              <a:gd name="connsiteY3" fmla="*/ 1918952 h 1918952"/>
              <a:gd name="connsiteX4" fmla="*/ 0 w 9543245"/>
              <a:gd name="connsiteY4" fmla="*/ 0 h 1918952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1918952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4108361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  <a:gd name="connsiteX0" fmla="*/ 0 w 9543245"/>
              <a:gd name="connsiteY0" fmla="*/ 0 h 4108361"/>
              <a:gd name="connsiteX1" fmla="*/ 9543245 w 9543245"/>
              <a:gd name="connsiteY1" fmla="*/ 0 h 4108361"/>
              <a:gd name="connsiteX2" fmla="*/ 9543245 w 9543245"/>
              <a:gd name="connsiteY2" fmla="*/ 4108361 h 4108361"/>
              <a:gd name="connsiteX3" fmla="*/ 2125014 w 9543245"/>
              <a:gd name="connsiteY3" fmla="*/ 3232597 h 4108361"/>
              <a:gd name="connsiteX4" fmla="*/ 0 w 9543245"/>
              <a:gd name="connsiteY4" fmla="*/ 0 h 4108361"/>
              <a:gd name="connsiteX0" fmla="*/ 0 w 9543245"/>
              <a:gd name="connsiteY0" fmla="*/ 0 h 3322749"/>
              <a:gd name="connsiteX1" fmla="*/ 9543245 w 9543245"/>
              <a:gd name="connsiteY1" fmla="*/ 0 h 3322749"/>
              <a:gd name="connsiteX2" fmla="*/ 9478851 w 9543245"/>
              <a:gd name="connsiteY2" fmla="*/ 3322749 h 3322749"/>
              <a:gd name="connsiteX3" fmla="*/ 2125014 w 9543245"/>
              <a:gd name="connsiteY3" fmla="*/ 3232597 h 3322749"/>
              <a:gd name="connsiteX4" fmla="*/ 0 w 9543245"/>
              <a:gd name="connsiteY4" fmla="*/ 0 h 3322749"/>
              <a:gd name="connsiteX0" fmla="*/ 0 w 9543245"/>
              <a:gd name="connsiteY0" fmla="*/ 0 h 3348711"/>
              <a:gd name="connsiteX1" fmla="*/ 9543245 w 9543245"/>
              <a:gd name="connsiteY1" fmla="*/ 0 h 3348711"/>
              <a:gd name="connsiteX2" fmla="*/ 9478851 w 9543245"/>
              <a:gd name="connsiteY2" fmla="*/ 3322749 h 3348711"/>
              <a:gd name="connsiteX3" fmla="*/ 2183071 w 9543245"/>
              <a:gd name="connsiteY3" fmla="*/ 3348711 h 3348711"/>
              <a:gd name="connsiteX4" fmla="*/ 0 w 9543245"/>
              <a:gd name="connsiteY4" fmla="*/ 0 h 3348711"/>
              <a:gd name="connsiteX0" fmla="*/ 0 w 9478851"/>
              <a:gd name="connsiteY0" fmla="*/ 14515 h 3363226"/>
              <a:gd name="connsiteX1" fmla="*/ 602445 w 9478851"/>
              <a:gd name="connsiteY1" fmla="*/ 0 h 3363226"/>
              <a:gd name="connsiteX2" fmla="*/ 9478851 w 9478851"/>
              <a:gd name="connsiteY2" fmla="*/ 3337264 h 3363226"/>
              <a:gd name="connsiteX3" fmla="*/ 2183071 w 9478851"/>
              <a:gd name="connsiteY3" fmla="*/ 3363226 h 3363226"/>
              <a:gd name="connsiteX4" fmla="*/ 0 w 9478851"/>
              <a:gd name="connsiteY4" fmla="*/ 14515 h 3363226"/>
              <a:gd name="connsiteX0" fmla="*/ 0 w 2511994"/>
              <a:gd name="connsiteY0" fmla="*/ 14515 h 3424350"/>
              <a:gd name="connsiteX1" fmla="*/ 602445 w 2511994"/>
              <a:gd name="connsiteY1" fmla="*/ 0 h 3424350"/>
              <a:gd name="connsiteX2" fmla="*/ 2511994 w 2511994"/>
              <a:gd name="connsiteY2" fmla="*/ 3424350 h 3424350"/>
              <a:gd name="connsiteX3" fmla="*/ 2183071 w 2511994"/>
              <a:gd name="connsiteY3" fmla="*/ 3363226 h 3424350"/>
              <a:gd name="connsiteX4" fmla="*/ 0 w 2511994"/>
              <a:gd name="connsiteY4" fmla="*/ 14515 h 3424350"/>
              <a:gd name="connsiteX0" fmla="*/ 0 w 2511994"/>
              <a:gd name="connsiteY0" fmla="*/ 14515 h 3424350"/>
              <a:gd name="connsiteX1" fmla="*/ 254102 w 2511994"/>
              <a:gd name="connsiteY1" fmla="*/ 0 h 3424350"/>
              <a:gd name="connsiteX2" fmla="*/ 2511994 w 2511994"/>
              <a:gd name="connsiteY2" fmla="*/ 3424350 h 3424350"/>
              <a:gd name="connsiteX3" fmla="*/ 2183071 w 2511994"/>
              <a:gd name="connsiteY3" fmla="*/ 3363226 h 3424350"/>
              <a:gd name="connsiteX4" fmla="*/ 0 w 2511994"/>
              <a:gd name="connsiteY4" fmla="*/ 14515 h 3424350"/>
              <a:gd name="connsiteX0" fmla="*/ 0 w 2511994"/>
              <a:gd name="connsiteY0" fmla="*/ 0 h 3409835"/>
              <a:gd name="connsiteX1" fmla="*/ 312159 w 2511994"/>
              <a:gd name="connsiteY1" fmla="*/ 58056 h 3409835"/>
              <a:gd name="connsiteX2" fmla="*/ 2511994 w 2511994"/>
              <a:gd name="connsiteY2" fmla="*/ 3409835 h 3409835"/>
              <a:gd name="connsiteX3" fmla="*/ 2183071 w 2511994"/>
              <a:gd name="connsiteY3" fmla="*/ 3348711 h 3409835"/>
              <a:gd name="connsiteX4" fmla="*/ 0 w 2511994"/>
              <a:gd name="connsiteY4" fmla="*/ 0 h 3409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1994" h="3409835">
                <a:moveTo>
                  <a:pt x="0" y="0"/>
                </a:moveTo>
                <a:lnTo>
                  <a:pt x="312159" y="58056"/>
                </a:lnTo>
                <a:lnTo>
                  <a:pt x="2511994" y="3409835"/>
                </a:lnTo>
                <a:lnTo>
                  <a:pt x="2183071" y="3348711"/>
                </a:lnTo>
                <a:lnTo>
                  <a:pt x="0" y="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F4A41E8-4E28-4875-816A-0DF0CE3B46AF}"/>
              </a:ext>
            </a:extLst>
          </p:cNvPr>
          <p:cNvSpPr/>
          <p:nvPr/>
        </p:nvSpPr>
        <p:spPr>
          <a:xfrm rot="21358428">
            <a:off x="1524409" y="2896625"/>
            <a:ext cx="2526508" cy="4062977"/>
          </a:xfrm>
          <a:custGeom>
            <a:avLst/>
            <a:gdLst>
              <a:gd name="connsiteX0" fmla="*/ 0 w 7431110"/>
              <a:gd name="connsiteY0" fmla="*/ 0 h 1918952"/>
              <a:gd name="connsiteX1" fmla="*/ 7431110 w 7431110"/>
              <a:gd name="connsiteY1" fmla="*/ 0 h 1918952"/>
              <a:gd name="connsiteX2" fmla="*/ 7431110 w 7431110"/>
              <a:gd name="connsiteY2" fmla="*/ 1918952 h 1918952"/>
              <a:gd name="connsiteX3" fmla="*/ 0 w 7431110"/>
              <a:gd name="connsiteY3" fmla="*/ 1918952 h 1918952"/>
              <a:gd name="connsiteX4" fmla="*/ 0 w 7431110"/>
              <a:gd name="connsiteY4" fmla="*/ 0 h 1918952"/>
              <a:gd name="connsiteX0" fmla="*/ 0 w 9543245"/>
              <a:gd name="connsiteY0" fmla="*/ 0 h 1918952"/>
              <a:gd name="connsiteX1" fmla="*/ 9543245 w 9543245"/>
              <a:gd name="connsiteY1" fmla="*/ 0 h 1918952"/>
              <a:gd name="connsiteX2" fmla="*/ 9543245 w 9543245"/>
              <a:gd name="connsiteY2" fmla="*/ 1918952 h 1918952"/>
              <a:gd name="connsiteX3" fmla="*/ 2112135 w 9543245"/>
              <a:gd name="connsiteY3" fmla="*/ 1918952 h 1918952"/>
              <a:gd name="connsiteX4" fmla="*/ 0 w 9543245"/>
              <a:gd name="connsiteY4" fmla="*/ 0 h 1918952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1918952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  <a:gd name="connsiteX0" fmla="*/ 0 w 9543245"/>
              <a:gd name="connsiteY0" fmla="*/ 0 h 4146997"/>
              <a:gd name="connsiteX1" fmla="*/ 9543245 w 9543245"/>
              <a:gd name="connsiteY1" fmla="*/ 0 h 4146997"/>
              <a:gd name="connsiteX2" fmla="*/ 9543245 w 9543245"/>
              <a:gd name="connsiteY2" fmla="*/ 4108361 h 4146997"/>
              <a:gd name="connsiteX3" fmla="*/ 2717442 w 9543245"/>
              <a:gd name="connsiteY3" fmla="*/ 4146997 h 4146997"/>
              <a:gd name="connsiteX4" fmla="*/ 0 w 9543245"/>
              <a:gd name="connsiteY4" fmla="*/ 0 h 4146997"/>
              <a:gd name="connsiteX0" fmla="*/ 0 w 9543245"/>
              <a:gd name="connsiteY0" fmla="*/ 0 h 4108361"/>
              <a:gd name="connsiteX1" fmla="*/ 9543245 w 9543245"/>
              <a:gd name="connsiteY1" fmla="*/ 0 h 4108361"/>
              <a:gd name="connsiteX2" fmla="*/ 9543245 w 9543245"/>
              <a:gd name="connsiteY2" fmla="*/ 4108361 h 4108361"/>
              <a:gd name="connsiteX3" fmla="*/ 2125014 w 9543245"/>
              <a:gd name="connsiteY3" fmla="*/ 3232597 h 4108361"/>
              <a:gd name="connsiteX4" fmla="*/ 0 w 9543245"/>
              <a:gd name="connsiteY4" fmla="*/ 0 h 4108361"/>
              <a:gd name="connsiteX0" fmla="*/ 0 w 9543245"/>
              <a:gd name="connsiteY0" fmla="*/ 0 h 3322749"/>
              <a:gd name="connsiteX1" fmla="*/ 9543245 w 9543245"/>
              <a:gd name="connsiteY1" fmla="*/ 0 h 3322749"/>
              <a:gd name="connsiteX2" fmla="*/ 9478851 w 9543245"/>
              <a:gd name="connsiteY2" fmla="*/ 3322749 h 3322749"/>
              <a:gd name="connsiteX3" fmla="*/ 2125014 w 9543245"/>
              <a:gd name="connsiteY3" fmla="*/ 3232597 h 3322749"/>
              <a:gd name="connsiteX4" fmla="*/ 0 w 9543245"/>
              <a:gd name="connsiteY4" fmla="*/ 0 h 3322749"/>
              <a:gd name="connsiteX0" fmla="*/ 0 w 9543245"/>
              <a:gd name="connsiteY0" fmla="*/ 0 h 3348711"/>
              <a:gd name="connsiteX1" fmla="*/ 9543245 w 9543245"/>
              <a:gd name="connsiteY1" fmla="*/ 0 h 3348711"/>
              <a:gd name="connsiteX2" fmla="*/ 9478851 w 9543245"/>
              <a:gd name="connsiteY2" fmla="*/ 3322749 h 3348711"/>
              <a:gd name="connsiteX3" fmla="*/ 2183071 w 9543245"/>
              <a:gd name="connsiteY3" fmla="*/ 3348711 h 3348711"/>
              <a:gd name="connsiteX4" fmla="*/ 0 w 9543245"/>
              <a:gd name="connsiteY4" fmla="*/ 0 h 3348711"/>
              <a:gd name="connsiteX0" fmla="*/ 0 w 9478851"/>
              <a:gd name="connsiteY0" fmla="*/ 14515 h 3363226"/>
              <a:gd name="connsiteX1" fmla="*/ 602445 w 9478851"/>
              <a:gd name="connsiteY1" fmla="*/ 0 h 3363226"/>
              <a:gd name="connsiteX2" fmla="*/ 9478851 w 9478851"/>
              <a:gd name="connsiteY2" fmla="*/ 3337264 h 3363226"/>
              <a:gd name="connsiteX3" fmla="*/ 2183071 w 9478851"/>
              <a:gd name="connsiteY3" fmla="*/ 3363226 h 3363226"/>
              <a:gd name="connsiteX4" fmla="*/ 0 w 9478851"/>
              <a:gd name="connsiteY4" fmla="*/ 14515 h 3363226"/>
              <a:gd name="connsiteX0" fmla="*/ 0 w 2511994"/>
              <a:gd name="connsiteY0" fmla="*/ 14515 h 3424350"/>
              <a:gd name="connsiteX1" fmla="*/ 602445 w 2511994"/>
              <a:gd name="connsiteY1" fmla="*/ 0 h 3424350"/>
              <a:gd name="connsiteX2" fmla="*/ 2511994 w 2511994"/>
              <a:gd name="connsiteY2" fmla="*/ 3424350 h 3424350"/>
              <a:gd name="connsiteX3" fmla="*/ 2183071 w 2511994"/>
              <a:gd name="connsiteY3" fmla="*/ 3363226 h 3424350"/>
              <a:gd name="connsiteX4" fmla="*/ 0 w 2511994"/>
              <a:gd name="connsiteY4" fmla="*/ 14515 h 3424350"/>
              <a:gd name="connsiteX0" fmla="*/ 0 w 2511994"/>
              <a:gd name="connsiteY0" fmla="*/ 14515 h 3424350"/>
              <a:gd name="connsiteX1" fmla="*/ 254102 w 2511994"/>
              <a:gd name="connsiteY1" fmla="*/ 0 h 3424350"/>
              <a:gd name="connsiteX2" fmla="*/ 2511994 w 2511994"/>
              <a:gd name="connsiteY2" fmla="*/ 3424350 h 3424350"/>
              <a:gd name="connsiteX3" fmla="*/ 2183071 w 2511994"/>
              <a:gd name="connsiteY3" fmla="*/ 3363226 h 3424350"/>
              <a:gd name="connsiteX4" fmla="*/ 0 w 2511994"/>
              <a:gd name="connsiteY4" fmla="*/ 14515 h 3424350"/>
              <a:gd name="connsiteX0" fmla="*/ 0 w 2511994"/>
              <a:gd name="connsiteY0" fmla="*/ 14515 h 4059911"/>
              <a:gd name="connsiteX1" fmla="*/ 254102 w 2511994"/>
              <a:gd name="connsiteY1" fmla="*/ 0 h 4059911"/>
              <a:gd name="connsiteX2" fmla="*/ 2511994 w 2511994"/>
              <a:gd name="connsiteY2" fmla="*/ 3424350 h 4059911"/>
              <a:gd name="connsiteX3" fmla="*/ 2270156 w 2511994"/>
              <a:gd name="connsiteY3" fmla="*/ 4059911 h 4059911"/>
              <a:gd name="connsiteX4" fmla="*/ 0 w 2511994"/>
              <a:gd name="connsiteY4" fmla="*/ 14515 h 4059911"/>
              <a:gd name="connsiteX0" fmla="*/ 0 w 2511994"/>
              <a:gd name="connsiteY0" fmla="*/ 14515 h 4059911"/>
              <a:gd name="connsiteX1" fmla="*/ 254102 w 2511994"/>
              <a:gd name="connsiteY1" fmla="*/ 0 h 4059911"/>
              <a:gd name="connsiteX2" fmla="*/ 2511994 w 2511994"/>
              <a:gd name="connsiteY2" fmla="*/ 3975893 h 4059911"/>
              <a:gd name="connsiteX3" fmla="*/ 2270156 w 2511994"/>
              <a:gd name="connsiteY3" fmla="*/ 4059911 h 4059911"/>
              <a:gd name="connsiteX4" fmla="*/ 0 w 2511994"/>
              <a:gd name="connsiteY4" fmla="*/ 14515 h 4059911"/>
              <a:gd name="connsiteX0" fmla="*/ 0 w 2613594"/>
              <a:gd name="connsiteY0" fmla="*/ 14515 h 4062978"/>
              <a:gd name="connsiteX1" fmla="*/ 254102 w 2613594"/>
              <a:gd name="connsiteY1" fmla="*/ 0 h 4062978"/>
              <a:gd name="connsiteX2" fmla="*/ 2613594 w 2613594"/>
              <a:gd name="connsiteY2" fmla="*/ 4062978 h 4062978"/>
              <a:gd name="connsiteX3" fmla="*/ 2270156 w 2613594"/>
              <a:gd name="connsiteY3" fmla="*/ 4059911 h 4062978"/>
              <a:gd name="connsiteX4" fmla="*/ 0 w 2613594"/>
              <a:gd name="connsiteY4" fmla="*/ 14515 h 4062978"/>
              <a:gd name="connsiteX0" fmla="*/ 0 w 2526508"/>
              <a:gd name="connsiteY0" fmla="*/ 14515 h 4077492"/>
              <a:gd name="connsiteX1" fmla="*/ 254102 w 2526508"/>
              <a:gd name="connsiteY1" fmla="*/ 0 h 4077492"/>
              <a:gd name="connsiteX2" fmla="*/ 2526508 w 2526508"/>
              <a:gd name="connsiteY2" fmla="*/ 4077492 h 4077492"/>
              <a:gd name="connsiteX3" fmla="*/ 2270156 w 2526508"/>
              <a:gd name="connsiteY3" fmla="*/ 4059911 h 4077492"/>
              <a:gd name="connsiteX4" fmla="*/ 0 w 2526508"/>
              <a:gd name="connsiteY4" fmla="*/ 14515 h 4077492"/>
              <a:gd name="connsiteX0" fmla="*/ 0 w 2526508"/>
              <a:gd name="connsiteY0" fmla="*/ 0 h 4062977"/>
              <a:gd name="connsiteX1" fmla="*/ 343002 w 2526508"/>
              <a:gd name="connsiteY1" fmla="*/ 137885 h 4062977"/>
              <a:gd name="connsiteX2" fmla="*/ 2526508 w 2526508"/>
              <a:gd name="connsiteY2" fmla="*/ 4062977 h 4062977"/>
              <a:gd name="connsiteX3" fmla="*/ 2270156 w 2526508"/>
              <a:gd name="connsiteY3" fmla="*/ 4045396 h 4062977"/>
              <a:gd name="connsiteX4" fmla="*/ 0 w 2526508"/>
              <a:gd name="connsiteY4" fmla="*/ 0 h 406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6508" h="4062977">
                <a:moveTo>
                  <a:pt x="0" y="0"/>
                </a:moveTo>
                <a:lnTo>
                  <a:pt x="343002" y="137885"/>
                </a:lnTo>
                <a:lnTo>
                  <a:pt x="2526508" y="4062977"/>
                </a:lnTo>
                <a:lnTo>
                  <a:pt x="2270156" y="40453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6A6BB8-DC37-4800-839A-7D6FA2F3A79D}"/>
              </a:ext>
            </a:extLst>
          </p:cNvPr>
          <p:cNvSpPr txBox="1"/>
          <p:nvPr/>
        </p:nvSpPr>
        <p:spPr>
          <a:xfrm>
            <a:off x="2927517" y="4812510"/>
            <a:ext cx="8458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8800" dirty="0">
                <a:solidFill>
                  <a:schemeClr val="accent2">
                    <a:lumMod val="50000"/>
                  </a:schemeClr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Thank You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B3D1FE-6523-469B-AE98-4C8D88E3084C}"/>
              </a:ext>
            </a:extLst>
          </p:cNvPr>
          <p:cNvSpPr/>
          <p:nvPr/>
        </p:nvSpPr>
        <p:spPr>
          <a:xfrm>
            <a:off x="5448300" y="0"/>
            <a:ext cx="6743700" cy="857250"/>
          </a:xfrm>
          <a:custGeom>
            <a:avLst/>
            <a:gdLst>
              <a:gd name="connsiteX0" fmla="*/ 0 w 6743700"/>
              <a:gd name="connsiteY0" fmla="*/ 0 h 857250"/>
              <a:gd name="connsiteX1" fmla="*/ 6743700 w 6743700"/>
              <a:gd name="connsiteY1" fmla="*/ 0 h 857250"/>
              <a:gd name="connsiteX2" fmla="*/ 6743700 w 6743700"/>
              <a:gd name="connsiteY2" fmla="*/ 857250 h 857250"/>
              <a:gd name="connsiteX3" fmla="*/ 0 w 6743700"/>
              <a:gd name="connsiteY3" fmla="*/ 857250 h 857250"/>
              <a:gd name="connsiteX4" fmla="*/ 0 w 6743700"/>
              <a:gd name="connsiteY4" fmla="*/ 0 h 857250"/>
              <a:gd name="connsiteX0" fmla="*/ 0 w 6743700"/>
              <a:gd name="connsiteY0" fmla="*/ 0 h 857250"/>
              <a:gd name="connsiteX1" fmla="*/ 6743700 w 6743700"/>
              <a:gd name="connsiteY1" fmla="*/ 0 h 857250"/>
              <a:gd name="connsiteX2" fmla="*/ 6743700 w 6743700"/>
              <a:gd name="connsiteY2" fmla="*/ 857250 h 857250"/>
              <a:gd name="connsiteX3" fmla="*/ 857250 w 6743700"/>
              <a:gd name="connsiteY3" fmla="*/ 857250 h 857250"/>
              <a:gd name="connsiteX4" fmla="*/ 0 w 6743700"/>
              <a:gd name="connsiteY4" fmla="*/ 0 h 857250"/>
              <a:gd name="connsiteX0" fmla="*/ 0 w 6743700"/>
              <a:gd name="connsiteY0" fmla="*/ 0 h 857250"/>
              <a:gd name="connsiteX1" fmla="*/ 6743700 w 6743700"/>
              <a:gd name="connsiteY1" fmla="*/ 0 h 857250"/>
              <a:gd name="connsiteX2" fmla="*/ 6743700 w 6743700"/>
              <a:gd name="connsiteY2" fmla="*/ 857250 h 857250"/>
              <a:gd name="connsiteX3" fmla="*/ 647700 w 6743700"/>
              <a:gd name="connsiteY3" fmla="*/ 857250 h 857250"/>
              <a:gd name="connsiteX4" fmla="*/ 0 w 6743700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43700" h="857250">
                <a:moveTo>
                  <a:pt x="0" y="0"/>
                </a:moveTo>
                <a:lnTo>
                  <a:pt x="6743700" y="0"/>
                </a:lnTo>
                <a:lnTo>
                  <a:pt x="6743700" y="857250"/>
                </a:lnTo>
                <a:lnTo>
                  <a:pt x="647700" y="857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0405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6C0E5B9F-914F-49F8-83BF-D6CC2434DF0A}"/>
              </a:ext>
            </a:extLst>
          </p:cNvPr>
          <p:cNvSpPr/>
          <p:nvPr/>
        </p:nvSpPr>
        <p:spPr>
          <a:xfrm>
            <a:off x="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755650 w 11169650"/>
              <a:gd name="connsiteY3" fmla="*/ 7429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755650" y="7429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0B30378C-8CAB-4339-8851-2441ED56EE75}"/>
              </a:ext>
            </a:extLst>
          </p:cNvPr>
          <p:cNvSpPr/>
          <p:nvPr/>
        </p:nvSpPr>
        <p:spPr>
          <a:xfrm>
            <a:off x="843209" y="6303406"/>
            <a:ext cx="11519794" cy="1085851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2262744"/>
              <a:gd name="connsiteY0" fmla="*/ 6350 h 1114425"/>
              <a:gd name="connsiteX1" fmla="*/ 11169650 w 12262744"/>
              <a:gd name="connsiteY1" fmla="*/ 0 h 1114425"/>
              <a:gd name="connsiteX2" fmla="*/ 12262744 w 12262744"/>
              <a:gd name="connsiteY2" fmla="*/ 1114425 h 1114425"/>
              <a:gd name="connsiteX3" fmla="*/ 1111250 w 12262744"/>
              <a:gd name="connsiteY3" fmla="*/ 1085850 h 1114425"/>
              <a:gd name="connsiteX4" fmla="*/ 0 w 12262744"/>
              <a:gd name="connsiteY4" fmla="*/ 635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2744" h="1114425">
                <a:moveTo>
                  <a:pt x="0" y="6350"/>
                </a:moveTo>
                <a:lnTo>
                  <a:pt x="11169650" y="0"/>
                </a:lnTo>
                <a:lnTo>
                  <a:pt x="12262744" y="1114425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020340B0-9B3E-43FF-BFFC-F4405D716B81}"/>
              </a:ext>
            </a:extLst>
          </p:cNvPr>
          <p:cNvSpPr/>
          <p:nvPr/>
        </p:nvSpPr>
        <p:spPr>
          <a:xfrm>
            <a:off x="542031" y="6303406"/>
            <a:ext cx="11519794" cy="1085851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2262744"/>
              <a:gd name="connsiteY0" fmla="*/ 6350 h 1114425"/>
              <a:gd name="connsiteX1" fmla="*/ 11169650 w 12262744"/>
              <a:gd name="connsiteY1" fmla="*/ 0 h 1114425"/>
              <a:gd name="connsiteX2" fmla="*/ 12262744 w 12262744"/>
              <a:gd name="connsiteY2" fmla="*/ 1114425 h 1114425"/>
              <a:gd name="connsiteX3" fmla="*/ 1111250 w 12262744"/>
              <a:gd name="connsiteY3" fmla="*/ 1085850 h 1114425"/>
              <a:gd name="connsiteX4" fmla="*/ 0 w 12262744"/>
              <a:gd name="connsiteY4" fmla="*/ 635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2744" h="1114425">
                <a:moveTo>
                  <a:pt x="0" y="6350"/>
                </a:moveTo>
                <a:lnTo>
                  <a:pt x="11169650" y="0"/>
                </a:lnTo>
                <a:lnTo>
                  <a:pt x="12262744" y="1114425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EA55939-A030-4B62-A0BC-C2F03880BB0E}"/>
              </a:ext>
            </a:extLst>
          </p:cNvPr>
          <p:cNvSpPr/>
          <p:nvPr/>
        </p:nvSpPr>
        <p:spPr>
          <a:xfrm>
            <a:off x="41275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5C34C56-EE05-43F4-AE3A-41C11AAE8CB4}"/>
              </a:ext>
            </a:extLst>
          </p:cNvPr>
          <p:cNvSpPr/>
          <p:nvPr/>
        </p:nvSpPr>
        <p:spPr>
          <a:xfrm>
            <a:off x="2177156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28C50AA-9716-4570-8823-5DDD227134C4}"/>
              </a:ext>
            </a:extLst>
          </p:cNvPr>
          <p:cNvSpPr/>
          <p:nvPr/>
        </p:nvSpPr>
        <p:spPr>
          <a:xfrm>
            <a:off x="336103" y="6303406"/>
            <a:ext cx="11519794" cy="1085851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2262744"/>
              <a:gd name="connsiteY0" fmla="*/ 6350 h 1114425"/>
              <a:gd name="connsiteX1" fmla="*/ 11169650 w 12262744"/>
              <a:gd name="connsiteY1" fmla="*/ 0 h 1114425"/>
              <a:gd name="connsiteX2" fmla="*/ 12262744 w 12262744"/>
              <a:gd name="connsiteY2" fmla="*/ 1114425 h 1114425"/>
              <a:gd name="connsiteX3" fmla="*/ 1111250 w 12262744"/>
              <a:gd name="connsiteY3" fmla="*/ 1085850 h 1114425"/>
              <a:gd name="connsiteX4" fmla="*/ 0 w 12262744"/>
              <a:gd name="connsiteY4" fmla="*/ 635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2744" h="1114425">
                <a:moveTo>
                  <a:pt x="0" y="6350"/>
                </a:moveTo>
                <a:lnTo>
                  <a:pt x="11169650" y="0"/>
                </a:lnTo>
                <a:lnTo>
                  <a:pt x="12262744" y="1114425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7056E-0736-4FDA-B95E-F168CC5923A3}"/>
              </a:ext>
            </a:extLst>
          </p:cNvPr>
          <p:cNvSpPr txBox="1"/>
          <p:nvPr/>
        </p:nvSpPr>
        <p:spPr>
          <a:xfrm>
            <a:off x="843209" y="1617136"/>
            <a:ext cx="71389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88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What Is </a:t>
            </a:r>
          </a:p>
          <a:p>
            <a:pPr algn="ctr"/>
            <a:r>
              <a:rPr lang="en-ID" sz="88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The App </a:t>
            </a:r>
            <a:r>
              <a:rPr lang="en-ID" sz="8800" dirty="0" err="1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Kinemaster</a:t>
            </a:r>
            <a:r>
              <a:rPr lang="en-ID" sz="88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742135-9828-4927-983D-89FB9E925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260" y="2217933"/>
            <a:ext cx="2953390" cy="29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7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6C0E5B9F-914F-49F8-83BF-D6CC2434DF0A}"/>
              </a:ext>
            </a:extLst>
          </p:cNvPr>
          <p:cNvSpPr/>
          <p:nvPr/>
        </p:nvSpPr>
        <p:spPr>
          <a:xfrm>
            <a:off x="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755650 w 11169650"/>
              <a:gd name="connsiteY3" fmla="*/ 7429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755650" y="7429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0B30378C-8CAB-4339-8851-2441ED56EE75}"/>
              </a:ext>
            </a:extLst>
          </p:cNvPr>
          <p:cNvSpPr/>
          <p:nvPr/>
        </p:nvSpPr>
        <p:spPr>
          <a:xfrm>
            <a:off x="843209" y="6303406"/>
            <a:ext cx="11519794" cy="1085851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2262744"/>
              <a:gd name="connsiteY0" fmla="*/ 6350 h 1114425"/>
              <a:gd name="connsiteX1" fmla="*/ 11169650 w 12262744"/>
              <a:gd name="connsiteY1" fmla="*/ 0 h 1114425"/>
              <a:gd name="connsiteX2" fmla="*/ 12262744 w 12262744"/>
              <a:gd name="connsiteY2" fmla="*/ 1114425 h 1114425"/>
              <a:gd name="connsiteX3" fmla="*/ 1111250 w 12262744"/>
              <a:gd name="connsiteY3" fmla="*/ 1085850 h 1114425"/>
              <a:gd name="connsiteX4" fmla="*/ 0 w 12262744"/>
              <a:gd name="connsiteY4" fmla="*/ 635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2744" h="1114425">
                <a:moveTo>
                  <a:pt x="0" y="6350"/>
                </a:moveTo>
                <a:lnTo>
                  <a:pt x="11169650" y="0"/>
                </a:lnTo>
                <a:lnTo>
                  <a:pt x="12262744" y="1114425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020340B0-9B3E-43FF-BFFC-F4405D716B81}"/>
              </a:ext>
            </a:extLst>
          </p:cNvPr>
          <p:cNvSpPr/>
          <p:nvPr/>
        </p:nvSpPr>
        <p:spPr>
          <a:xfrm>
            <a:off x="542031" y="6303406"/>
            <a:ext cx="11519794" cy="1085851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2262744"/>
              <a:gd name="connsiteY0" fmla="*/ 6350 h 1114425"/>
              <a:gd name="connsiteX1" fmla="*/ 11169650 w 12262744"/>
              <a:gd name="connsiteY1" fmla="*/ 0 h 1114425"/>
              <a:gd name="connsiteX2" fmla="*/ 12262744 w 12262744"/>
              <a:gd name="connsiteY2" fmla="*/ 1114425 h 1114425"/>
              <a:gd name="connsiteX3" fmla="*/ 1111250 w 12262744"/>
              <a:gd name="connsiteY3" fmla="*/ 1085850 h 1114425"/>
              <a:gd name="connsiteX4" fmla="*/ 0 w 12262744"/>
              <a:gd name="connsiteY4" fmla="*/ 635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2744" h="1114425">
                <a:moveTo>
                  <a:pt x="0" y="6350"/>
                </a:moveTo>
                <a:lnTo>
                  <a:pt x="11169650" y="0"/>
                </a:lnTo>
                <a:lnTo>
                  <a:pt x="12262744" y="1114425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EA55939-A030-4B62-A0BC-C2F03880BB0E}"/>
              </a:ext>
            </a:extLst>
          </p:cNvPr>
          <p:cNvSpPr/>
          <p:nvPr/>
        </p:nvSpPr>
        <p:spPr>
          <a:xfrm>
            <a:off x="41275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5C34C56-EE05-43F4-AE3A-41C11AAE8CB4}"/>
              </a:ext>
            </a:extLst>
          </p:cNvPr>
          <p:cNvSpPr/>
          <p:nvPr/>
        </p:nvSpPr>
        <p:spPr>
          <a:xfrm>
            <a:off x="2177156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28C50AA-9716-4570-8823-5DDD227134C4}"/>
              </a:ext>
            </a:extLst>
          </p:cNvPr>
          <p:cNvSpPr/>
          <p:nvPr/>
        </p:nvSpPr>
        <p:spPr>
          <a:xfrm>
            <a:off x="336103" y="6303406"/>
            <a:ext cx="11519794" cy="1085851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2262744"/>
              <a:gd name="connsiteY0" fmla="*/ 6350 h 1114425"/>
              <a:gd name="connsiteX1" fmla="*/ 11169650 w 12262744"/>
              <a:gd name="connsiteY1" fmla="*/ 0 h 1114425"/>
              <a:gd name="connsiteX2" fmla="*/ 12262744 w 12262744"/>
              <a:gd name="connsiteY2" fmla="*/ 1114425 h 1114425"/>
              <a:gd name="connsiteX3" fmla="*/ 1111250 w 12262744"/>
              <a:gd name="connsiteY3" fmla="*/ 1085850 h 1114425"/>
              <a:gd name="connsiteX4" fmla="*/ 0 w 12262744"/>
              <a:gd name="connsiteY4" fmla="*/ 635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2744" h="1114425">
                <a:moveTo>
                  <a:pt x="0" y="6350"/>
                </a:moveTo>
                <a:lnTo>
                  <a:pt x="11169650" y="0"/>
                </a:lnTo>
                <a:lnTo>
                  <a:pt x="12262744" y="1114425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4A554-BDDD-4A99-9A23-4E9ADF557560}"/>
              </a:ext>
            </a:extLst>
          </p:cNvPr>
          <p:cNvSpPr txBox="1"/>
          <p:nvPr/>
        </p:nvSpPr>
        <p:spPr>
          <a:xfrm>
            <a:off x="741962" y="1797878"/>
            <a:ext cx="679160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A mobile application that functions to edit videos, which includes simple features to be easily understood by users.</a:t>
            </a:r>
            <a:endParaRPr lang="en-ID" sz="4400" dirty="0">
              <a:solidFill>
                <a:schemeClr val="accent2">
                  <a:lumMod val="50000"/>
                </a:schemeClr>
              </a:solidFill>
              <a:latin typeface="Berlin Sans FB Demi" panose="020E0802020502020306" pitchFamily="34" charset="0"/>
              <a:ea typeface="DFGothic-EB" panose="02010609010101010101" pitchFamily="1" charset="-128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E022A2-E007-480D-8EBF-0266436176DC}"/>
              </a:ext>
            </a:extLst>
          </p:cNvPr>
          <p:cNvGrpSpPr/>
          <p:nvPr/>
        </p:nvGrpSpPr>
        <p:grpSpPr>
          <a:xfrm>
            <a:off x="7569780" y="1966591"/>
            <a:ext cx="3628918" cy="3265670"/>
            <a:chOff x="7569780" y="1966591"/>
            <a:chExt cx="3628918" cy="32656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2E92FE-9AA2-4C5A-A720-F408D73B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5308" y="1966591"/>
              <a:ext cx="2277863" cy="227786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E94D73-B8B9-44AC-BAB6-23E089C0134E}"/>
                </a:ext>
              </a:extLst>
            </p:cNvPr>
            <p:cNvSpPr txBox="1"/>
            <p:nvPr/>
          </p:nvSpPr>
          <p:spPr>
            <a:xfrm>
              <a:off x="7569780" y="4462820"/>
              <a:ext cx="36289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E63429"/>
                  </a:solidFill>
                  <a:latin typeface="Berlin Sans FB Demi" panose="020E0802020502020306" pitchFamily="34" charset="0"/>
                  <a:ea typeface="DFGothic-EB" panose="02010609010101010101" pitchFamily="1" charset="-128"/>
                </a:rPr>
                <a:t>KINEMASTER</a:t>
              </a:r>
              <a:endParaRPr lang="en-ID" sz="4400" dirty="0">
                <a:solidFill>
                  <a:srgbClr val="E63429"/>
                </a:solidFill>
                <a:latin typeface="Berlin Sans FB Demi" panose="020E0802020502020306" pitchFamily="34" charset="0"/>
                <a:ea typeface="DFGothic-EB" panose="02010609010101010101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6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6C0E5B9F-914F-49F8-83BF-D6CC2434DF0A}"/>
              </a:ext>
            </a:extLst>
          </p:cNvPr>
          <p:cNvSpPr/>
          <p:nvPr/>
        </p:nvSpPr>
        <p:spPr>
          <a:xfrm>
            <a:off x="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755650 w 11169650"/>
              <a:gd name="connsiteY3" fmla="*/ 7429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755650" y="7429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0B30378C-8CAB-4339-8851-2441ED56EE75}"/>
              </a:ext>
            </a:extLst>
          </p:cNvPr>
          <p:cNvSpPr/>
          <p:nvPr/>
        </p:nvSpPr>
        <p:spPr>
          <a:xfrm>
            <a:off x="843209" y="6303406"/>
            <a:ext cx="11519794" cy="1085851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2262744"/>
              <a:gd name="connsiteY0" fmla="*/ 6350 h 1114425"/>
              <a:gd name="connsiteX1" fmla="*/ 11169650 w 12262744"/>
              <a:gd name="connsiteY1" fmla="*/ 0 h 1114425"/>
              <a:gd name="connsiteX2" fmla="*/ 12262744 w 12262744"/>
              <a:gd name="connsiteY2" fmla="*/ 1114425 h 1114425"/>
              <a:gd name="connsiteX3" fmla="*/ 1111250 w 12262744"/>
              <a:gd name="connsiteY3" fmla="*/ 1085850 h 1114425"/>
              <a:gd name="connsiteX4" fmla="*/ 0 w 12262744"/>
              <a:gd name="connsiteY4" fmla="*/ 635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2744" h="1114425">
                <a:moveTo>
                  <a:pt x="0" y="6350"/>
                </a:moveTo>
                <a:lnTo>
                  <a:pt x="11169650" y="0"/>
                </a:lnTo>
                <a:lnTo>
                  <a:pt x="12262744" y="1114425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020340B0-9B3E-43FF-BFFC-F4405D716B81}"/>
              </a:ext>
            </a:extLst>
          </p:cNvPr>
          <p:cNvSpPr/>
          <p:nvPr/>
        </p:nvSpPr>
        <p:spPr>
          <a:xfrm>
            <a:off x="542031" y="6303406"/>
            <a:ext cx="11519794" cy="1085851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2262744"/>
              <a:gd name="connsiteY0" fmla="*/ 6350 h 1114425"/>
              <a:gd name="connsiteX1" fmla="*/ 11169650 w 12262744"/>
              <a:gd name="connsiteY1" fmla="*/ 0 h 1114425"/>
              <a:gd name="connsiteX2" fmla="*/ 12262744 w 12262744"/>
              <a:gd name="connsiteY2" fmla="*/ 1114425 h 1114425"/>
              <a:gd name="connsiteX3" fmla="*/ 1111250 w 12262744"/>
              <a:gd name="connsiteY3" fmla="*/ 1085850 h 1114425"/>
              <a:gd name="connsiteX4" fmla="*/ 0 w 12262744"/>
              <a:gd name="connsiteY4" fmla="*/ 635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2744" h="1114425">
                <a:moveTo>
                  <a:pt x="0" y="6350"/>
                </a:moveTo>
                <a:lnTo>
                  <a:pt x="11169650" y="0"/>
                </a:lnTo>
                <a:lnTo>
                  <a:pt x="12262744" y="1114425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EA55939-A030-4B62-A0BC-C2F03880BB0E}"/>
              </a:ext>
            </a:extLst>
          </p:cNvPr>
          <p:cNvSpPr/>
          <p:nvPr/>
        </p:nvSpPr>
        <p:spPr>
          <a:xfrm>
            <a:off x="41275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5C34C56-EE05-43F4-AE3A-41C11AAE8CB4}"/>
              </a:ext>
            </a:extLst>
          </p:cNvPr>
          <p:cNvSpPr/>
          <p:nvPr/>
        </p:nvSpPr>
        <p:spPr>
          <a:xfrm>
            <a:off x="2177156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28C50AA-9716-4570-8823-5DDD227134C4}"/>
              </a:ext>
            </a:extLst>
          </p:cNvPr>
          <p:cNvSpPr/>
          <p:nvPr/>
        </p:nvSpPr>
        <p:spPr>
          <a:xfrm>
            <a:off x="336103" y="6303406"/>
            <a:ext cx="11519794" cy="1085851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2262744"/>
              <a:gd name="connsiteY0" fmla="*/ 6350 h 1114425"/>
              <a:gd name="connsiteX1" fmla="*/ 11169650 w 12262744"/>
              <a:gd name="connsiteY1" fmla="*/ 0 h 1114425"/>
              <a:gd name="connsiteX2" fmla="*/ 12262744 w 12262744"/>
              <a:gd name="connsiteY2" fmla="*/ 1114425 h 1114425"/>
              <a:gd name="connsiteX3" fmla="*/ 1111250 w 12262744"/>
              <a:gd name="connsiteY3" fmla="*/ 1085850 h 1114425"/>
              <a:gd name="connsiteX4" fmla="*/ 0 w 12262744"/>
              <a:gd name="connsiteY4" fmla="*/ 635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2744" h="1114425">
                <a:moveTo>
                  <a:pt x="0" y="6350"/>
                </a:moveTo>
                <a:lnTo>
                  <a:pt x="11169650" y="0"/>
                </a:lnTo>
                <a:lnTo>
                  <a:pt x="12262744" y="1114425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4A554-BDDD-4A99-9A23-4E9ADF557560}"/>
              </a:ext>
            </a:extLst>
          </p:cNvPr>
          <p:cNvSpPr txBox="1"/>
          <p:nvPr/>
        </p:nvSpPr>
        <p:spPr>
          <a:xfrm>
            <a:off x="769257" y="2367171"/>
            <a:ext cx="108131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66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How To Edit Video</a:t>
            </a:r>
          </a:p>
          <a:p>
            <a:pPr algn="ctr"/>
            <a:r>
              <a:rPr lang="en-ID" sz="66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With The App </a:t>
            </a:r>
            <a:r>
              <a:rPr lang="en-ID" sz="6600" dirty="0" err="1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Kinemaster</a:t>
            </a:r>
            <a:r>
              <a:rPr lang="en-ID" sz="66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50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6C0E5B9F-914F-49F8-83BF-D6CC2434DF0A}"/>
              </a:ext>
            </a:extLst>
          </p:cNvPr>
          <p:cNvSpPr/>
          <p:nvPr/>
        </p:nvSpPr>
        <p:spPr>
          <a:xfrm>
            <a:off x="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755650 w 11169650"/>
              <a:gd name="connsiteY3" fmla="*/ 7429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755650" y="7429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0B30378C-8CAB-4339-8851-2441ED56EE75}"/>
              </a:ext>
            </a:extLst>
          </p:cNvPr>
          <p:cNvSpPr/>
          <p:nvPr/>
        </p:nvSpPr>
        <p:spPr>
          <a:xfrm>
            <a:off x="843209" y="6303406"/>
            <a:ext cx="11519794" cy="1085851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2262744"/>
              <a:gd name="connsiteY0" fmla="*/ 6350 h 1114425"/>
              <a:gd name="connsiteX1" fmla="*/ 11169650 w 12262744"/>
              <a:gd name="connsiteY1" fmla="*/ 0 h 1114425"/>
              <a:gd name="connsiteX2" fmla="*/ 12262744 w 12262744"/>
              <a:gd name="connsiteY2" fmla="*/ 1114425 h 1114425"/>
              <a:gd name="connsiteX3" fmla="*/ 1111250 w 12262744"/>
              <a:gd name="connsiteY3" fmla="*/ 1085850 h 1114425"/>
              <a:gd name="connsiteX4" fmla="*/ 0 w 12262744"/>
              <a:gd name="connsiteY4" fmla="*/ 635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2744" h="1114425">
                <a:moveTo>
                  <a:pt x="0" y="6350"/>
                </a:moveTo>
                <a:lnTo>
                  <a:pt x="11169650" y="0"/>
                </a:lnTo>
                <a:lnTo>
                  <a:pt x="12262744" y="1114425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020340B0-9B3E-43FF-BFFC-F4405D716B81}"/>
              </a:ext>
            </a:extLst>
          </p:cNvPr>
          <p:cNvSpPr/>
          <p:nvPr/>
        </p:nvSpPr>
        <p:spPr>
          <a:xfrm>
            <a:off x="542031" y="6303406"/>
            <a:ext cx="11519794" cy="1085851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2262744"/>
              <a:gd name="connsiteY0" fmla="*/ 6350 h 1114425"/>
              <a:gd name="connsiteX1" fmla="*/ 11169650 w 12262744"/>
              <a:gd name="connsiteY1" fmla="*/ 0 h 1114425"/>
              <a:gd name="connsiteX2" fmla="*/ 12262744 w 12262744"/>
              <a:gd name="connsiteY2" fmla="*/ 1114425 h 1114425"/>
              <a:gd name="connsiteX3" fmla="*/ 1111250 w 12262744"/>
              <a:gd name="connsiteY3" fmla="*/ 1085850 h 1114425"/>
              <a:gd name="connsiteX4" fmla="*/ 0 w 12262744"/>
              <a:gd name="connsiteY4" fmla="*/ 635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2744" h="1114425">
                <a:moveTo>
                  <a:pt x="0" y="6350"/>
                </a:moveTo>
                <a:lnTo>
                  <a:pt x="11169650" y="0"/>
                </a:lnTo>
                <a:lnTo>
                  <a:pt x="12262744" y="1114425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EA55939-A030-4B62-A0BC-C2F03880BB0E}"/>
              </a:ext>
            </a:extLst>
          </p:cNvPr>
          <p:cNvSpPr/>
          <p:nvPr/>
        </p:nvSpPr>
        <p:spPr>
          <a:xfrm>
            <a:off x="41275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5C34C56-EE05-43F4-AE3A-41C11AAE8CB4}"/>
              </a:ext>
            </a:extLst>
          </p:cNvPr>
          <p:cNvSpPr/>
          <p:nvPr/>
        </p:nvSpPr>
        <p:spPr>
          <a:xfrm>
            <a:off x="2177156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28C50AA-9716-4570-8823-5DDD227134C4}"/>
              </a:ext>
            </a:extLst>
          </p:cNvPr>
          <p:cNvSpPr/>
          <p:nvPr/>
        </p:nvSpPr>
        <p:spPr>
          <a:xfrm>
            <a:off x="336103" y="6303406"/>
            <a:ext cx="11519794" cy="1085851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2262744"/>
              <a:gd name="connsiteY0" fmla="*/ 6350 h 1114425"/>
              <a:gd name="connsiteX1" fmla="*/ 11169650 w 12262744"/>
              <a:gd name="connsiteY1" fmla="*/ 0 h 1114425"/>
              <a:gd name="connsiteX2" fmla="*/ 12262744 w 12262744"/>
              <a:gd name="connsiteY2" fmla="*/ 1114425 h 1114425"/>
              <a:gd name="connsiteX3" fmla="*/ 1111250 w 12262744"/>
              <a:gd name="connsiteY3" fmla="*/ 1085850 h 1114425"/>
              <a:gd name="connsiteX4" fmla="*/ 0 w 12262744"/>
              <a:gd name="connsiteY4" fmla="*/ 635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2744" h="1114425">
                <a:moveTo>
                  <a:pt x="0" y="6350"/>
                </a:moveTo>
                <a:lnTo>
                  <a:pt x="11169650" y="0"/>
                </a:lnTo>
                <a:lnTo>
                  <a:pt x="12262744" y="1114425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5AC06-54DF-4E62-A770-24ADAE5BB0F1}"/>
              </a:ext>
            </a:extLst>
          </p:cNvPr>
          <p:cNvSpPr txBox="1"/>
          <p:nvPr/>
        </p:nvSpPr>
        <p:spPr>
          <a:xfrm>
            <a:off x="356507" y="1222627"/>
            <a:ext cx="118354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1. First, Download app </a:t>
            </a:r>
            <a:r>
              <a:rPr lang="en-ID" sz="3200" dirty="0" err="1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Kinemaster</a:t>
            </a:r>
            <a:r>
              <a:rPr lang="en-ID" sz="32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 in the Google Play Store or App Store!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C986F4-F143-4087-882C-45E38FAB6B7B}"/>
              </a:ext>
            </a:extLst>
          </p:cNvPr>
          <p:cNvGrpSpPr/>
          <p:nvPr/>
        </p:nvGrpSpPr>
        <p:grpSpPr>
          <a:xfrm>
            <a:off x="2313904" y="2666263"/>
            <a:ext cx="3607247" cy="3098346"/>
            <a:chOff x="2313904" y="2666263"/>
            <a:chExt cx="3607247" cy="30983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B04C01-1A40-41E7-B7BC-17443ABCF5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45" r="17205" b="23089"/>
            <a:stretch/>
          </p:blipFill>
          <p:spPr>
            <a:xfrm>
              <a:off x="2843906" y="2666263"/>
              <a:ext cx="2547244" cy="243954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AF702F-EF91-444E-86CE-770A97B3A8BF}"/>
                </a:ext>
              </a:extLst>
            </p:cNvPr>
            <p:cNvSpPr txBox="1"/>
            <p:nvPr/>
          </p:nvSpPr>
          <p:spPr>
            <a:xfrm>
              <a:off x="2313904" y="5179834"/>
              <a:ext cx="36072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 Demi" panose="020E0802020502020306" pitchFamily="34" charset="0"/>
                  <a:ea typeface="DFGothic-EB" panose="02010609010101010101" pitchFamily="1" charset="-128"/>
                </a:rPr>
                <a:t>Google Play Store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F05DBAC-E0B2-4947-9C9D-1ABE66DFB8F5}"/>
              </a:ext>
            </a:extLst>
          </p:cNvPr>
          <p:cNvGrpSpPr/>
          <p:nvPr/>
        </p:nvGrpSpPr>
        <p:grpSpPr>
          <a:xfrm>
            <a:off x="6405083" y="2594665"/>
            <a:ext cx="3607247" cy="3169944"/>
            <a:chOff x="6405083" y="2594665"/>
            <a:chExt cx="3607247" cy="31699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31B9BA-4727-45FA-A024-363C0471A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937" b="79683" l="32750" r="682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22" t="21270" r="32728" b="21266"/>
            <a:stretch/>
          </p:blipFill>
          <p:spPr>
            <a:xfrm>
              <a:off x="6800852" y="2594665"/>
              <a:ext cx="2815710" cy="249474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BD96DA-C4B4-4D03-83DD-CD20FDB89C95}"/>
                </a:ext>
              </a:extLst>
            </p:cNvPr>
            <p:cNvSpPr txBox="1"/>
            <p:nvPr/>
          </p:nvSpPr>
          <p:spPr>
            <a:xfrm>
              <a:off x="6405083" y="5179834"/>
              <a:ext cx="36072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 Demi" panose="020E0802020502020306" pitchFamily="34" charset="0"/>
                  <a:ea typeface="DFGothic-EB" panose="02010609010101010101" pitchFamily="1" charset="-128"/>
                </a:rPr>
                <a:t>App Store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494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6C0E5B9F-914F-49F8-83BF-D6CC2434DF0A}"/>
              </a:ext>
            </a:extLst>
          </p:cNvPr>
          <p:cNvSpPr/>
          <p:nvPr/>
        </p:nvSpPr>
        <p:spPr>
          <a:xfrm>
            <a:off x="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755650 w 11169650"/>
              <a:gd name="connsiteY3" fmla="*/ 7429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755650" y="7429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EA55939-A030-4B62-A0BC-C2F03880BB0E}"/>
              </a:ext>
            </a:extLst>
          </p:cNvPr>
          <p:cNvSpPr/>
          <p:nvPr/>
        </p:nvSpPr>
        <p:spPr>
          <a:xfrm>
            <a:off x="41275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5C34C56-EE05-43F4-AE3A-41C11AAE8CB4}"/>
              </a:ext>
            </a:extLst>
          </p:cNvPr>
          <p:cNvSpPr/>
          <p:nvPr/>
        </p:nvSpPr>
        <p:spPr>
          <a:xfrm>
            <a:off x="2177156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5AC06-54DF-4E62-A770-24ADAE5BB0F1}"/>
              </a:ext>
            </a:extLst>
          </p:cNvPr>
          <p:cNvSpPr txBox="1"/>
          <p:nvPr/>
        </p:nvSpPr>
        <p:spPr>
          <a:xfrm>
            <a:off x="356507" y="1222627"/>
            <a:ext cx="11835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2. After download, open the app </a:t>
            </a:r>
            <a:r>
              <a:rPr lang="en-ID" sz="2800" dirty="0" err="1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Kinemaster</a:t>
            </a:r>
            <a:r>
              <a:rPr lang="en-ID" sz="28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6FE05-B312-4336-BE29-29A276917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144" y="2326342"/>
            <a:ext cx="7373711" cy="36868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8125ABA-2DD4-430D-80BD-8EF415CEB26E}"/>
              </a:ext>
            </a:extLst>
          </p:cNvPr>
          <p:cNvGrpSpPr/>
          <p:nvPr/>
        </p:nvGrpSpPr>
        <p:grpSpPr>
          <a:xfrm>
            <a:off x="336103" y="6593693"/>
            <a:ext cx="12026900" cy="1085851"/>
            <a:chOff x="336103" y="6593693"/>
            <a:chExt cx="12026900" cy="1085851"/>
          </a:xfrm>
        </p:grpSpPr>
        <p:sp>
          <p:nvSpPr>
            <p:cNvPr id="17" name="Rectangle 1">
              <a:extLst>
                <a:ext uri="{FF2B5EF4-FFF2-40B4-BE49-F238E27FC236}">
                  <a16:creationId xmlns:a16="http://schemas.microsoft.com/office/drawing/2014/main" id="{55AF0ED7-7978-4680-83ED-D8EF11462467}"/>
                </a:ext>
              </a:extLst>
            </p:cNvPr>
            <p:cNvSpPr/>
            <p:nvPr/>
          </p:nvSpPr>
          <p:spPr>
            <a:xfrm>
              <a:off x="843209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Rectangle 1">
              <a:extLst>
                <a:ext uri="{FF2B5EF4-FFF2-40B4-BE49-F238E27FC236}">
                  <a16:creationId xmlns:a16="http://schemas.microsoft.com/office/drawing/2014/main" id="{0244663B-E01B-41E8-9AF3-37A6EA11AD3D}"/>
                </a:ext>
              </a:extLst>
            </p:cNvPr>
            <p:cNvSpPr/>
            <p:nvPr/>
          </p:nvSpPr>
          <p:spPr>
            <a:xfrm>
              <a:off x="542031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D2BF88CF-56BD-49EA-B37A-4C71BC4CE25A}"/>
                </a:ext>
              </a:extLst>
            </p:cNvPr>
            <p:cNvSpPr/>
            <p:nvPr/>
          </p:nvSpPr>
          <p:spPr>
            <a:xfrm>
              <a:off x="336103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EC7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6031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6C0E5B9F-914F-49F8-83BF-D6CC2434DF0A}"/>
              </a:ext>
            </a:extLst>
          </p:cNvPr>
          <p:cNvSpPr/>
          <p:nvPr/>
        </p:nvSpPr>
        <p:spPr>
          <a:xfrm>
            <a:off x="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755650 w 11169650"/>
              <a:gd name="connsiteY3" fmla="*/ 7429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755650" y="7429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EA55939-A030-4B62-A0BC-C2F03880BB0E}"/>
              </a:ext>
            </a:extLst>
          </p:cNvPr>
          <p:cNvSpPr/>
          <p:nvPr/>
        </p:nvSpPr>
        <p:spPr>
          <a:xfrm>
            <a:off x="41275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5C34C56-EE05-43F4-AE3A-41C11AAE8CB4}"/>
              </a:ext>
            </a:extLst>
          </p:cNvPr>
          <p:cNvSpPr/>
          <p:nvPr/>
        </p:nvSpPr>
        <p:spPr>
          <a:xfrm>
            <a:off x="2177156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5AC06-54DF-4E62-A770-24ADAE5BB0F1}"/>
              </a:ext>
            </a:extLst>
          </p:cNvPr>
          <p:cNvSpPr txBox="1"/>
          <p:nvPr/>
        </p:nvSpPr>
        <p:spPr>
          <a:xfrm>
            <a:off x="356507" y="1085850"/>
            <a:ext cx="118354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3. After that, select the add button on the initial display </a:t>
            </a:r>
            <a:r>
              <a:rPr lang="en-ID" sz="3200" dirty="0" err="1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kinemaster</a:t>
            </a:r>
            <a:r>
              <a:rPr lang="en-ID" sz="32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6FE05-B312-4336-BE29-29A276917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97" y="2534952"/>
            <a:ext cx="7373711" cy="36868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7F39A67-DD19-430D-8DF7-66F8C9B7F435}"/>
              </a:ext>
            </a:extLst>
          </p:cNvPr>
          <p:cNvGrpSpPr/>
          <p:nvPr/>
        </p:nvGrpSpPr>
        <p:grpSpPr>
          <a:xfrm>
            <a:off x="336103" y="6593693"/>
            <a:ext cx="12026900" cy="1085851"/>
            <a:chOff x="336103" y="6593693"/>
            <a:chExt cx="12026900" cy="1085851"/>
          </a:xfrm>
        </p:grpSpPr>
        <p:sp>
          <p:nvSpPr>
            <p:cNvPr id="17" name="Rectangle 1">
              <a:extLst>
                <a:ext uri="{FF2B5EF4-FFF2-40B4-BE49-F238E27FC236}">
                  <a16:creationId xmlns:a16="http://schemas.microsoft.com/office/drawing/2014/main" id="{6FD23DAD-B380-4A2B-B16C-4CA6125AED17}"/>
                </a:ext>
              </a:extLst>
            </p:cNvPr>
            <p:cNvSpPr/>
            <p:nvPr/>
          </p:nvSpPr>
          <p:spPr>
            <a:xfrm>
              <a:off x="843209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Rectangle 1">
              <a:extLst>
                <a:ext uri="{FF2B5EF4-FFF2-40B4-BE49-F238E27FC236}">
                  <a16:creationId xmlns:a16="http://schemas.microsoft.com/office/drawing/2014/main" id="{E8C7987A-C7ED-4C82-9664-8D1030731B40}"/>
                </a:ext>
              </a:extLst>
            </p:cNvPr>
            <p:cNvSpPr/>
            <p:nvPr/>
          </p:nvSpPr>
          <p:spPr>
            <a:xfrm>
              <a:off x="542031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2A0E8106-D248-4725-9597-9F62BBD6FA89}"/>
                </a:ext>
              </a:extLst>
            </p:cNvPr>
            <p:cNvSpPr/>
            <p:nvPr/>
          </p:nvSpPr>
          <p:spPr>
            <a:xfrm>
              <a:off x="336103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EC7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E45C64F-15D8-4FDA-BDCC-276E6C29A8D0}"/>
              </a:ext>
            </a:extLst>
          </p:cNvPr>
          <p:cNvSpPr/>
          <p:nvPr/>
        </p:nvSpPr>
        <p:spPr>
          <a:xfrm>
            <a:off x="5525135" y="400431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124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6C0E5B9F-914F-49F8-83BF-D6CC2434DF0A}"/>
              </a:ext>
            </a:extLst>
          </p:cNvPr>
          <p:cNvSpPr/>
          <p:nvPr/>
        </p:nvSpPr>
        <p:spPr>
          <a:xfrm>
            <a:off x="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755650 w 11169650"/>
              <a:gd name="connsiteY3" fmla="*/ 7429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755650" y="7429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EA55939-A030-4B62-A0BC-C2F03880BB0E}"/>
              </a:ext>
            </a:extLst>
          </p:cNvPr>
          <p:cNvSpPr/>
          <p:nvPr/>
        </p:nvSpPr>
        <p:spPr>
          <a:xfrm>
            <a:off x="412750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5C34C56-EE05-43F4-AE3A-41C11AAE8CB4}"/>
              </a:ext>
            </a:extLst>
          </p:cNvPr>
          <p:cNvSpPr/>
          <p:nvPr/>
        </p:nvSpPr>
        <p:spPr>
          <a:xfrm>
            <a:off x="2177156" y="0"/>
            <a:ext cx="11169650" cy="1085850"/>
          </a:xfrm>
          <a:custGeom>
            <a:avLst/>
            <a:gdLst>
              <a:gd name="connsiteX0" fmla="*/ 0 w 10058400"/>
              <a:gd name="connsiteY0" fmla="*/ 0 h 1085850"/>
              <a:gd name="connsiteX1" fmla="*/ 10058400 w 10058400"/>
              <a:gd name="connsiteY1" fmla="*/ 0 h 1085850"/>
              <a:gd name="connsiteX2" fmla="*/ 10058400 w 10058400"/>
              <a:gd name="connsiteY2" fmla="*/ 1085850 h 1085850"/>
              <a:gd name="connsiteX3" fmla="*/ 0 w 10058400"/>
              <a:gd name="connsiteY3" fmla="*/ 1085850 h 1085850"/>
              <a:gd name="connsiteX4" fmla="*/ 0 w 10058400"/>
              <a:gd name="connsiteY4" fmla="*/ 0 h 1085850"/>
              <a:gd name="connsiteX0" fmla="*/ 0 w 11144250"/>
              <a:gd name="connsiteY0" fmla="*/ 19050 h 1085850"/>
              <a:gd name="connsiteX1" fmla="*/ 11144250 w 11144250"/>
              <a:gd name="connsiteY1" fmla="*/ 0 h 1085850"/>
              <a:gd name="connsiteX2" fmla="*/ 11144250 w 11144250"/>
              <a:gd name="connsiteY2" fmla="*/ 1085850 h 1085850"/>
              <a:gd name="connsiteX3" fmla="*/ 1085850 w 11144250"/>
              <a:gd name="connsiteY3" fmla="*/ 1085850 h 1085850"/>
              <a:gd name="connsiteX4" fmla="*/ 0 w 11144250"/>
              <a:gd name="connsiteY4" fmla="*/ 19050 h 1085850"/>
              <a:gd name="connsiteX0" fmla="*/ 0 w 11169650"/>
              <a:gd name="connsiteY0" fmla="*/ 6350 h 1085850"/>
              <a:gd name="connsiteX1" fmla="*/ 11169650 w 11169650"/>
              <a:gd name="connsiteY1" fmla="*/ 0 h 1085850"/>
              <a:gd name="connsiteX2" fmla="*/ 11169650 w 11169650"/>
              <a:gd name="connsiteY2" fmla="*/ 1085850 h 1085850"/>
              <a:gd name="connsiteX3" fmla="*/ 1111250 w 11169650"/>
              <a:gd name="connsiteY3" fmla="*/ 1085850 h 1085850"/>
              <a:gd name="connsiteX4" fmla="*/ 0 w 11169650"/>
              <a:gd name="connsiteY4" fmla="*/ 63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9650" h="1085850">
                <a:moveTo>
                  <a:pt x="0" y="6350"/>
                </a:moveTo>
                <a:lnTo>
                  <a:pt x="11169650" y="0"/>
                </a:lnTo>
                <a:lnTo>
                  <a:pt x="11169650" y="1085850"/>
                </a:lnTo>
                <a:lnTo>
                  <a:pt x="1111250" y="1085850"/>
                </a:lnTo>
                <a:lnTo>
                  <a:pt x="0" y="6350"/>
                </a:lnTo>
                <a:close/>
              </a:path>
            </a:pathLst>
          </a:custGeom>
          <a:solidFill>
            <a:srgbClr val="EC7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5AC06-54DF-4E62-A770-24ADAE5BB0F1}"/>
              </a:ext>
            </a:extLst>
          </p:cNvPr>
          <p:cNvSpPr txBox="1"/>
          <p:nvPr/>
        </p:nvSpPr>
        <p:spPr>
          <a:xfrm>
            <a:off x="356507" y="1222627"/>
            <a:ext cx="11835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  <a:ea typeface="DFGothic-EB" panose="02010609010101010101" pitchFamily="1" charset="-128"/>
              </a:rPr>
              <a:t>4. After that, select aspect ratio.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A4384-4300-4D8E-A731-78DEE4230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28" y="2271985"/>
            <a:ext cx="7866650" cy="39333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2A1D34B-7AF9-49AB-9208-A541BF7D3C7C}"/>
              </a:ext>
            </a:extLst>
          </p:cNvPr>
          <p:cNvGrpSpPr/>
          <p:nvPr/>
        </p:nvGrpSpPr>
        <p:grpSpPr>
          <a:xfrm>
            <a:off x="336103" y="6593693"/>
            <a:ext cx="12026900" cy="1085851"/>
            <a:chOff x="336103" y="6593693"/>
            <a:chExt cx="12026900" cy="1085851"/>
          </a:xfrm>
        </p:grpSpPr>
        <p:sp>
          <p:nvSpPr>
            <p:cNvPr id="17" name="Rectangle 1">
              <a:extLst>
                <a:ext uri="{FF2B5EF4-FFF2-40B4-BE49-F238E27FC236}">
                  <a16:creationId xmlns:a16="http://schemas.microsoft.com/office/drawing/2014/main" id="{F9FFA1D8-6EDD-4484-8945-6F20441E08D6}"/>
                </a:ext>
              </a:extLst>
            </p:cNvPr>
            <p:cNvSpPr/>
            <p:nvPr/>
          </p:nvSpPr>
          <p:spPr>
            <a:xfrm>
              <a:off x="843209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Rectangle 1">
              <a:extLst>
                <a:ext uri="{FF2B5EF4-FFF2-40B4-BE49-F238E27FC236}">
                  <a16:creationId xmlns:a16="http://schemas.microsoft.com/office/drawing/2014/main" id="{A026B9DA-9C87-4B1C-844E-CFE7D9141735}"/>
                </a:ext>
              </a:extLst>
            </p:cNvPr>
            <p:cNvSpPr/>
            <p:nvPr/>
          </p:nvSpPr>
          <p:spPr>
            <a:xfrm>
              <a:off x="542031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4D84D902-629D-4703-86F8-EBFBC3812395}"/>
                </a:ext>
              </a:extLst>
            </p:cNvPr>
            <p:cNvSpPr/>
            <p:nvPr/>
          </p:nvSpPr>
          <p:spPr>
            <a:xfrm>
              <a:off x="336103" y="6593693"/>
              <a:ext cx="11519794" cy="1085851"/>
            </a:xfrm>
            <a:custGeom>
              <a:avLst/>
              <a:gdLst>
                <a:gd name="connsiteX0" fmla="*/ 0 w 10058400"/>
                <a:gd name="connsiteY0" fmla="*/ 0 h 1085850"/>
                <a:gd name="connsiteX1" fmla="*/ 10058400 w 10058400"/>
                <a:gd name="connsiteY1" fmla="*/ 0 h 1085850"/>
                <a:gd name="connsiteX2" fmla="*/ 10058400 w 10058400"/>
                <a:gd name="connsiteY2" fmla="*/ 1085850 h 1085850"/>
                <a:gd name="connsiteX3" fmla="*/ 0 w 10058400"/>
                <a:gd name="connsiteY3" fmla="*/ 1085850 h 1085850"/>
                <a:gd name="connsiteX4" fmla="*/ 0 w 10058400"/>
                <a:gd name="connsiteY4" fmla="*/ 0 h 1085850"/>
                <a:gd name="connsiteX0" fmla="*/ 0 w 11144250"/>
                <a:gd name="connsiteY0" fmla="*/ 19050 h 1085850"/>
                <a:gd name="connsiteX1" fmla="*/ 11144250 w 11144250"/>
                <a:gd name="connsiteY1" fmla="*/ 0 h 1085850"/>
                <a:gd name="connsiteX2" fmla="*/ 11144250 w 11144250"/>
                <a:gd name="connsiteY2" fmla="*/ 1085850 h 1085850"/>
                <a:gd name="connsiteX3" fmla="*/ 1085850 w 11144250"/>
                <a:gd name="connsiteY3" fmla="*/ 1085850 h 1085850"/>
                <a:gd name="connsiteX4" fmla="*/ 0 w 11144250"/>
                <a:gd name="connsiteY4" fmla="*/ 19050 h 1085850"/>
                <a:gd name="connsiteX0" fmla="*/ 0 w 11169650"/>
                <a:gd name="connsiteY0" fmla="*/ 6350 h 1085850"/>
                <a:gd name="connsiteX1" fmla="*/ 11169650 w 11169650"/>
                <a:gd name="connsiteY1" fmla="*/ 0 h 1085850"/>
                <a:gd name="connsiteX2" fmla="*/ 11169650 w 11169650"/>
                <a:gd name="connsiteY2" fmla="*/ 1085850 h 1085850"/>
                <a:gd name="connsiteX3" fmla="*/ 1111250 w 11169650"/>
                <a:gd name="connsiteY3" fmla="*/ 1085850 h 1085850"/>
                <a:gd name="connsiteX4" fmla="*/ 0 w 11169650"/>
                <a:gd name="connsiteY4" fmla="*/ 6350 h 1085850"/>
                <a:gd name="connsiteX0" fmla="*/ 0 w 12262744"/>
                <a:gd name="connsiteY0" fmla="*/ 6350 h 1114425"/>
                <a:gd name="connsiteX1" fmla="*/ 11169650 w 12262744"/>
                <a:gd name="connsiteY1" fmla="*/ 0 h 1114425"/>
                <a:gd name="connsiteX2" fmla="*/ 12262744 w 12262744"/>
                <a:gd name="connsiteY2" fmla="*/ 1114425 h 1114425"/>
                <a:gd name="connsiteX3" fmla="*/ 1111250 w 12262744"/>
                <a:gd name="connsiteY3" fmla="*/ 1085850 h 1114425"/>
                <a:gd name="connsiteX4" fmla="*/ 0 w 12262744"/>
                <a:gd name="connsiteY4" fmla="*/ 635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744" h="1114425">
                  <a:moveTo>
                    <a:pt x="0" y="6350"/>
                  </a:moveTo>
                  <a:lnTo>
                    <a:pt x="11169650" y="0"/>
                  </a:lnTo>
                  <a:lnTo>
                    <a:pt x="12262744" y="1114425"/>
                  </a:lnTo>
                  <a:lnTo>
                    <a:pt x="1111250" y="108585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EC7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C9E42E5-629D-41E9-B82D-ECECA671F113}"/>
              </a:ext>
            </a:extLst>
          </p:cNvPr>
          <p:cNvSpPr/>
          <p:nvPr/>
        </p:nvSpPr>
        <p:spPr>
          <a:xfrm>
            <a:off x="3772535" y="4318000"/>
            <a:ext cx="1066800" cy="596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591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245</Words>
  <Application>Microsoft Office PowerPoint</Application>
  <PresentationFormat>Widescreen</PresentationFormat>
  <Paragraphs>31</Paragraphs>
  <Slides>21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DFGothic-EB</vt:lpstr>
      <vt:lpstr>Arial</vt:lpstr>
      <vt:lpstr>Berlin Sans FB Demi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31</cp:revision>
  <dcterms:created xsi:type="dcterms:W3CDTF">2019-10-14T11:38:59Z</dcterms:created>
  <dcterms:modified xsi:type="dcterms:W3CDTF">2019-10-15T12:56:50Z</dcterms:modified>
</cp:coreProperties>
</file>